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handoutMasterIdLst>
    <p:handoutMasterId r:id="rId154"/>
  </p:handoutMasterIdLst>
  <p:sldIdLst>
    <p:sldId id="256" r:id="rId2"/>
    <p:sldId id="257" r:id="rId3"/>
    <p:sldId id="258" r:id="rId4"/>
    <p:sldId id="487" r:id="rId5"/>
    <p:sldId id="451" r:id="rId6"/>
    <p:sldId id="453" r:id="rId7"/>
    <p:sldId id="488" r:id="rId8"/>
    <p:sldId id="489" r:id="rId9"/>
    <p:sldId id="259" r:id="rId10"/>
    <p:sldId id="260" r:id="rId11"/>
    <p:sldId id="452" r:id="rId12"/>
    <p:sldId id="490" r:id="rId13"/>
    <p:sldId id="318" r:id="rId14"/>
    <p:sldId id="330" r:id="rId15"/>
    <p:sldId id="334" r:id="rId16"/>
    <p:sldId id="407" r:id="rId17"/>
    <p:sldId id="408" r:id="rId18"/>
    <p:sldId id="409" r:id="rId19"/>
    <p:sldId id="410" r:id="rId20"/>
    <p:sldId id="367" r:id="rId21"/>
    <p:sldId id="368" r:id="rId22"/>
    <p:sldId id="335" r:id="rId23"/>
    <p:sldId id="411" r:id="rId24"/>
    <p:sldId id="369" r:id="rId25"/>
    <p:sldId id="491" r:id="rId26"/>
    <p:sldId id="446" r:id="rId27"/>
    <p:sldId id="338" r:id="rId28"/>
    <p:sldId id="337" r:id="rId29"/>
    <p:sldId id="412" r:id="rId30"/>
    <p:sldId id="370" r:id="rId31"/>
    <p:sldId id="339" r:id="rId32"/>
    <p:sldId id="340" r:id="rId33"/>
    <p:sldId id="414" r:id="rId34"/>
    <p:sldId id="413" r:id="rId35"/>
    <p:sldId id="341" r:id="rId36"/>
    <p:sldId id="415" r:id="rId37"/>
    <p:sldId id="344" r:id="rId38"/>
    <p:sldId id="371" r:id="rId39"/>
    <p:sldId id="373" r:id="rId40"/>
    <p:sldId id="428" r:id="rId41"/>
    <p:sldId id="429" r:id="rId42"/>
    <p:sldId id="430" r:id="rId43"/>
    <p:sldId id="333" r:id="rId44"/>
    <p:sldId id="416" r:id="rId45"/>
    <p:sldId id="346" r:id="rId46"/>
    <p:sldId id="447" r:id="rId47"/>
    <p:sldId id="348" r:id="rId48"/>
    <p:sldId id="350" r:id="rId49"/>
    <p:sldId id="351" r:id="rId50"/>
    <p:sldId id="352" r:id="rId51"/>
    <p:sldId id="353" r:id="rId52"/>
    <p:sldId id="345" r:id="rId53"/>
    <p:sldId id="355" r:id="rId54"/>
    <p:sldId id="374" r:id="rId55"/>
    <p:sldId id="483" r:id="rId56"/>
    <p:sldId id="356" r:id="rId57"/>
    <p:sldId id="484" r:id="rId58"/>
    <p:sldId id="417" r:id="rId59"/>
    <p:sldId id="418" r:id="rId60"/>
    <p:sldId id="357" r:id="rId61"/>
    <p:sldId id="448" r:id="rId62"/>
    <p:sldId id="358" r:id="rId63"/>
    <p:sldId id="375" r:id="rId64"/>
    <p:sldId id="419" r:id="rId65"/>
    <p:sldId id="427" r:id="rId66"/>
    <p:sldId id="449" r:id="rId67"/>
    <p:sldId id="450" r:id="rId68"/>
    <p:sldId id="332" r:id="rId69"/>
    <p:sldId id="377" r:id="rId70"/>
    <p:sldId id="378" r:id="rId71"/>
    <p:sldId id="379" r:id="rId72"/>
    <p:sldId id="380" r:id="rId73"/>
    <p:sldId id="382" r:id="rId74"/>
    <p:sldId id="381" r:id="rId75"/>
    <p:sldId id="485" r:id="rId76"/>
    <p:sldId id="383" r:id="rId77"/>
    <p:sldId id="421" r:id="rId78"/>
    <p:sldId id="384" r:id="rId79"/>
    <p:sldId id="385" r:id="rId80"/>
    <p:sldId id="422" r:id="rId81"/>
    <p:sldId id="386" r:id="rId82"/>
    <p:sldId id="390" r:id="rId83"/>
    <p:sldId id="387" r:id="rId84"/>
    <p:sldId id="392" r:id="rId85"/>
    <p:sldId id="423" r:id="rId86"/>
    <p:sldId id="389" r:id="rId87"/>
    <p:sldId id="486" r:id="rId88"/>
    <p:sldId id="391" r:id="rId89"/>
    <p:sldId id="426" r:id="rId90"/>
    <p:sldId id="434" r:id="rId91"/>
    <p:sldId id="435" r:id="rId92"/>
    <p:sldId id="331" r:id="rId93"/>
    <p:sldId id="319" r:id="rId94"/>
    <p:sldId id="360" r:id="rId95"/>
    <p:sldId id="394" r:id="rId96"/>
    <p:sldId id="324" r:id="rId97"/>
    <p:sldId id="462" r:id="rId98"/>
    <p:sldId id="395" r:id="rId99"/>
    <p:sldId id="361" r:id="rId100"/>
    <p:sldId id="397" r:id="rId101"/>
    <p:sldId id="400" r:id="rId102"/>
    <p:sldId id="405" r:id="rId103"/>
    <p:sldId id="325" r:id="rId104"/>
    <p:sldId id="463" r:id="rId105"/>
    <p:sldId id="362" r:id="rId106"/>
    <p:sldId id="365" r:id="rId107"/>
    <p:sldId id="320" r:id="rId108"/>
    <p:sldId id="398" r:id="rId109"/>
    <p:sldId id="401" r:id="rId110"/>
    <p:sldId id="404" r:id="rId111"/>
    <p:sldId id="327" r:id="rId112"/>
    <p:sldId id="464" r:id="rId113"/>
    <p:sldId id="396" r:id="rId114"/>
    <p:sldId id="363" r:id="rId115"/>
    <p:sldId id="364" r:id="rId116"/>
    <p:sldId id="457" r:id="rId117"/>
    <p:sldId id="455" r:id="rId118"/>
    <p:sldId id="456" r:id="rId119"/>
    <p:sldId id="445" r:id="rId120"/>
    <p:sldId id="329" r:id="rId121"/>
    <p:sldId id="458" r:id="rId122"/>
    <p:sldId id="460" r:id="rId123"/>
    <p:sldId id="459" r:id="rId124"/>
    <p:sldId id="461" r:id="rId125"/>
    <p:sldId id="437" r:id="rId126"/>
    <p:sldId id="261" r:id="rId127"/>
    <p:sldId id="439" r:id="rId128"/>
    <p:sldId id="438" r:id="rId129"/>
    <p:sldId id="440" r:id="rId130"/>
    <p:sldId id="444" r:id="rId131"/>
    <p:sldId id="442" r:id="rId132"/>
    <p:sldId id="443" r:id="rId133"/>
    <p:sldId id="441" r:id="rId134"/>
    <p:sldId id="264" r:id="rId135"/>
    <p:sldId id="469" r:id="rId136"/>
    <p:sldId id="471" r:id="rId137"/>
    <p:sldId id="465" r:id="rId138"/>
    <p:sldId id="467" r:id="rId139"/>
    <p:sldId id="474" r:id="rId140"/>
    <p:sldId id="472" r:id="rId141"/>
    <p:sldId id="473" r:id="rId142"/>
    <p:sldId id="482" r:id="rId143"/>
    <p:sldId id="470" r:id="rId144"/>
    <p:sldId id="475" r:id="rId145"/>
    <p:sldId id="477" r:id="rId146"/>
    <p:sldId id="478" r:id="rId147"/>
    <p:sldId id="476" r:id="rId148"/>
    <p:sldId id="480" r:id="rId149"/>
    <p:sldId id="479" r:id="rId150"/>
    <p:sldId id="481" r:id="rId151"/>
    <p:sldId id="454" r:id="rId152"/>
    <p:sldId id="493" r:id="rId1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F73FD627-55A9-4503-A33E-1D8B9794D3DD}">
          <p14:sldIdLst>
            <p14:sldId id="256"/>
            <p14:sldId id="257"/>
            <p14:sldId id="258"/>
            <p14:sldId id="487"/>
            <p14:sldId id="451"/>
            <p14:sldId id="453"/>
            <p14:sldId id="488"/>
            <p14:sldId id="489"/>
            <p14:sldId id="259"/>
            <p14:sldId id="260"/>
            <p14:sldId id="452"/>
            <p14:sldId id="490"/>
            <p14:sldId id="318"/>
          </p14:sldIdLst>
        </p14:section>
        <p14:section name="Exemplo 2" id="{42404ABF-7336-4254-8A1B-97A7A8E5B566}">
          <p14:sldIdLst>
            <p14:sldId id="330"/>
            <p14:sldId id="334"/>
            <p14:sldId id="407"/>
            <p14:sldId id="408"/>
            <p14:sldId id="409"/>
            <p14:sldId id="410"/>
            <p14:sldId id="367"/>
            <p14:sldId id="368"/>
            <p14:sldId id="335"/>
            <p14:sldId id="411"/>
            <p14:sldId id="369"/>
            <p14:sldId id="491"/>
            <p14:sldId id="446"/>
            <p14:sldId id="338"/>
            <p14:sldId id="337"/>
            <p14:sldId id="412"/>
            <p14:sldId id="370"/>
            <p14:sldId id="339"/>
            <p14:sldId id="340"/>
            <p14:sldId id="414"/>
            <p14:sldId id="413"/>
            <p14:sldId id="341"/>
            <p14:sldId id="415"/>
            <p14:sldId id="344"/>
            <p14:sldId id="371"/>
            <p14:sldId id="373"/>
            <p14:sldId id="428"/>
            <p14:sldId id="429"/>
            <p14:sldId id="430"/>
          </p14:sldIdLst>
        </p14:section>
        <p14:section name="Exemplo 3" id="{4A056D4B-6730-43B7-B893-AD2EFAED22E6}">
          <p14:sldIdLst>
            <p14:sldId id="333"/>
            <p14:sldId id="416"/>
            <p14:sldId id="346"/>
            <p14:sldId id="447"/>
            <p14:sldId id="348"/>
            <p14:sldId id="350"/>
            <p14:sldId id="351"/>
            <p14:sldId id="352"/>
            <p14:sldId id="353"/>
            <p14:sldId id="345"/>
            <p14:sldId id="355"/>
            <p14:sldId id="374"/>
            <p14:sldId id="483"/>
            <p14:sldId id="356"/>
            <p14:sldId id="484"/>
            <p14:sldId id="417"/>
            <p14:sldId id="418"/>
            <p14:sldId id="357"/>
            <p14:sldId id="448"/>
            <p14:sldId id="358"/>
            <p14:sldId id="375"/>
            <p14:sldId id="419"/>
            <p14:sldId id="427"/>
            <p14:sldId id="449"/>
            <p14:sldId id="450"/>
          </p14:sldIdLst>
        </p14:section>
        <p14:section name="Exemplo 4" id="{B366557D-D491-4E22-8991-73818DE6DFAF}">
          <p14:sldIdLst>
            <p14:sldId id="332"/>
            <p14:sldId id="377"/>
            <p14:sldId id="378"/>
            <p14:sldId id="379"/>
            <p14:sldId id="380"/>
            <p14:sldId id="382"/>
            <p14:sldId id="381"/>
            <p14:sldId id="485"/>
            <p14:sldId id="383"/>
            <p14:sldId id="421"/>
            <p14:sldId id="384"/>
            <p14:sldId id="385"/>
            <p14:sldId id="422"/>
            <p14:sldId id="386"/>
            <p14:sldId id="390"/>
            <p14:sldId id="387"/>
            <p14:sldId id="392"/>
            <p14:sldId id="423"/>
            <p14:sldId id="389"/>
            <p14:sldId id="486"/>
            <p14:sldId id="391"/>
            <p14:sldId id="426"/>
            <p14:sldId id="434"/>
            <p14:sldId id="435"/>
          </p14:sldIdLst>
        </p14:section>
        <p14:section name="Exemplo 1" id="{89BD2E1E-FAEC-45C2-B0BD-6A0106272107}">
          <p14:sldIdLst>
            <p14:sldId id="331"/>
            <p14:sldId id="319"/>
            <p14:sldId id="360"/>
            <p14:sldId id="394"/>
            <p14:sldId id="324"/>
            <p14:sldId id="462"/>
            <p14:sldId id="395"/>
            <p14:sldId id="361"/>
            <p14:sldId id="397"/>
            <p14:sldId id="400"/>
            <p14:sldId id="405"/>
            <p14:sldId id="325"/>
            <p14:sldId id="463"/>
            <p14:sldId id="362"/>
            <p14:sldId id="365"/>
            <p14:sldId id="320"/>
            <p14:sldId id="398"/>
            <p14:sldId id="401"/>
            <p14:sldId id="404"/>
            <p14:sldId id="327"/>
            <p14:sldId id="464"/>
            <p14:sldId id="396"/>
            <p14:sldId id="363"/>
            <p14:sldId id="364"/>
            <p14:sldId id="457"/>
            <p14:sldId id="455"/>
            <p14:sldId id="456"/>
            <p14:sldId id="445"/>
            <p14:sldId id="329"/>
            <p14:sldId id="458"/>
            <p14:sldId id="460"/>
            <p14:sldId id="459"/>
            <p14:sldId id="461"/>
          </p14:sldIdLst>
        </p14:section>
        <p14:section name="Teoria" id="{A3A2F0C2-3C42-4FC4-BCCF-7A70C9610FAF}">
          <p14:sldIdLst>
            <p14:sldId id="437"/>
            <p14:sldId id="261"/>
            <p14:sldId id="439"/>
            <p14:sldId id="438"/>
            <p14:sldId id="440"/>
            <p14:sldId id="444"/>
            <p14:sldId id="442"/>
            <p14:sldId id="443"/>
            <p14:sldId id="441"/>
            <p14:sldId id="264"/>
            <p14:sldId id="469"/>
            <p14:sldId id="471"/>
            <p14:sldId id="465"/>
            <p14:sldId id="467"/>
            <p14:sldId id="474"/>
            <p14:sldId id="472"/>
            <p14:sldId id="473"/>
            <p14:sldId id="482"/>
            <p14:sldId id="470"/>
            <p14:sldId id="475"/>
            <p14:sldId id="477"/>
            <p14:sldId id="478"/>
            <p14:sldId id="476"/>
            <p14:sldId id="480"/>
            <p14:sldId id="479"/>
            <p14:sldId id="481"/>
          </p14:sldIdLst>
        </p14:section>
        <p14:section name="Referencias" id="{78363601-2B56-4F04-ABD7-C4206747AB52}">
          <p14:sldIdLst>
            <p14:sldId id="454"/>
            <p14:sldId id="493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C34"/>
    <a:srgbClr val="FF0125"/>
    <a:srgbClr val="B91605"/>
    <a:srgbClr val="29313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49" autoAdjust="0"/>
    <p:restoredTop sz="94660"/>
  </p:normalViewPr>
  <p:slideViewPr>
    <p:cSldViewPr snapToGrid="0">
      <p:cViewPr varScale="1">
        <p:scale>
          <a:sx n="96" d="100"/>
          <a:sy n="96" d="100"/>
        </p:scale>
        <p:origin x="96" y="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microsoft.com/office/2015/10/relationships/revisionInfo" Target="revisionInfo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B044F68-1CB2-47DC-9DED-019E3191F2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F20828-80C6-4B54-8E7E-A694888FBA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BEF03E-F6DB-4C91-B304-271F5928EFA5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79CA90-46F4-495F-A0E3-DA53E36F4EB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5A8C3C-22BC-4729-A98D-7F77C26DF80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31714-098B-41C9-B86B-3044D8C7980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402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66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r - icon"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14881"/>
            <a:ext cx="10515600" cy="1014985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chemeClr val="bg1">
                    <a:lumMod val="95000"/>
                  </a:schemeClr>
                </a:solidFill>
                <a:latin typeface="Solomon Sans Norm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7151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77045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5946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965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470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re Code"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0070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7528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9161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89499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3289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9997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Long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0579"/>
            <a:ext cx="10515600" cy="766857"/>
          </a:xfrm>
        </p:spPr>
        <p:txBody>
          <a:bodyPr anchor="b">
            <a:normAutofit/>
          </a:bodyPr>
          <a:lstStyle>
            <a:lvl1pPr>
              <a:defRPr sz="3600">
                <a:solidFill>
                  <a:srgbClr val="282C34"/>
                </a:solidFill>
                <a:latin typeface="Solomon Sans Norm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82588"/>
            <a:ext cx="10515600" cy="4294375"/>
          </a:xfrm>
        </p:spPr>
        <p:txBody>
          <a:bodyPr anchor="t"/>
          <a:lstStyle>
            <a:lvl1pPr marL="0" indent="0" algn="l">
              <a:lnSpc>
                <a:spcPct val="130000"/>
              </a:lnSpc>
              <a:spcBef>
                <a:spcPts val="1200"/>
              </a:spcBef>
              <a:buNone/>
              <a:defRPr>
                <a:solidFill>
                  <a:srgbClr val="282C34"/>
                </a:solidFill>
                <a:latin typeface="Cormorant Medium" panose="00000600000000000000" pitchFamily="2" charset="0"/>
              </a:defRPr>
            </a:lvl1pPr>
            <a:lvl2pPr marL="457200" indent="0" algn="l">
              <a:lnSpc>
                <a:spcPct val="130000"/>
              </a:lnSpc>
              <a:spcBef>
                <a:spcPts val="600"/>
              </a:spcBef>
              <a:buNone/>
              <a:defRPr>
                <a:solidFill>
                  <a:srgbClr val="282C34"/>
                </a:solidFill>
                <a:latin typeface="Cormorant Medium" panose="00000600000000000000" pitchFamily="2" charset="0"/>
              </a:defRPr>
            </a:lvl2pPr>
            <a:lvl3pPr marL="914400" indent="0" algn="l">
              <a:lnSpc>
                <a:spcPct val="130000"/>
              </a:lnSpc>
              <a:spcBef>
                <a:spcPts val="600"/>
              </a:spcBef>
              <a:buNone/>
              <a:defRPr>
                <a:solidFill>
                  <a:srgbClr val="282C34"/>
                </a:solidFill>
                <a:latin typeface="Cormorant Medium" panose="00000600000000000000" pitchFamily="2" charset="0"/>
              </a:defRPr>
            </a:lvl3pPr>
            <a:lvl4pPr marL="1371600" indent="0" algn="l">
              <a:lnSpc>
                <a:spcPct val="130000"/>
              </a:lnSpc>
              <a:spcBef>
                <a:spcPts val="600"/>
              </a:spcBef>
              <a:buNone/>
              <a:defRPr>
                <a:solidFill>
                  <a:srgbClr val="282C34"/>
                </a:solidFill>
                <a:latin typeface="Cormorant Medium" panose="00000600000000000000" pitchFamily="2" charset="0"/>
              </a:defRPr>
            </a:lvl4pPr>
            <a:lvl5pPr marL="1828800" indent="0" algn="l">
              <a:lnSpc>
                <a:spcPct val="130000"/>
              </a:lnSpc>
              <a:spcBef>
                <a:spcPts val="600"/>
              </a:spcBef>
              <a:buNone/>
              <a:defRPr>
                <a:solidFill>
                  <a:srgbClr val="282C34"/>
                </a:solidFill>
                <a:latin typeface="Cormorant Medium" panose="000006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1612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tile only"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00579"/>
            <a:ext cx="10515600" cy="766857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>
                    <a:lumMod val="95000"/>
                  </a:schemeClr>
                </a:solidFill>
                <a:latin typeface="Solomon Sans Norm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9305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hort Tex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582769"/>
            <a:ext cx="3555999" cy="1593974"/>
          </a:xfrm>
        </p:spPr>
        <p:txBody>
          <a:bodyPr anchor="ctr">
            <a:noAutofit/>
          </a:bodyPr>
          <a:lstStyle>
            <a:lvl1pPr algn="r">
              <a:defRPr sz="4000">
                <a:solidFill>
                  <a:srgbClr val="282C34"/>
                </a:solidFill>
                <a:latin typeface="Solomon Sans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3600" y="900580"/>
            <a:ext cx="6680200" cy="4958353"/>
          </a:xfrm>
        </p:spPr>
        <p:txBody>
          <a:bodyPr anchor="ctr"/>
          <a:lstStyle>
            <a:lvl1pPr marL="0" indent="0" algn="l">
              <a:lnSpc>
                <a:spcPct val="110000"/>
              </a:lnSpc>
              <a:spcBef>
                <a:spcPts val="1800"/>
              </a:spcBef>
              <a:buNone/>
              <a:defRPr>
                <a:solidFill>
                  <a:srgbClr val="282C34"/>
                </a:solidFill>
                <a:latin typeface="Solomon Sans Book" panose="02000000000000000000" pitchFamily="50" charset="0"/>
              </a:defRPr>
            </a:lvl1pPr>
            <a:lvl2pPr marL="0" indent="0" algn="l">
              <a:lnSpc>
                <a:spcPct val="130000"/>
              </a:lnSpc>
              <a:spcBef>
                <a:spcPts val="0"/>
              </a:spcBef>
              <a:buNone/>
              <a:defRPr>
                <a:solidFill>
                  <a:srgbClr val="282C34"/>
                </a:solidFill>
                <a:latin typeface="Solomon Sans Book" panose="02000000000000000000" pitchFamily="50" charset="0"/>
              </a:defRPr>
            </a:lvl2pPr>
            <a:lvl3pPr marL="914400" indent="0" algn="l">
              <a:lnSpc>
                <a:spcPct val="130000"/>
              </a:lnSpc>
              <a:spcBef>
                <a:spcPts val="600"/>
              </a:spcBef>
              <a:buNone/>
              <a:defRPr>
                <a:solidFill>
                  <a:srgbClr val="282C34"/>
                </a:solidFill>
                <a:latin typeface="Solomon Sans Book" panose="02000000000000000000" pitchFamily="50" charset="0"/>
              </a:defRPr>
            </a:lvl3pPr>
            <a:lvl4pPr marL="1371600" indent="0" algn="l">
              <a:lnSpc>
                <a:spcPct val="130000"/>
              </a:lnSpc>
              <a:spcBef>
                <a:spcPts val="600"/>
              </a:spcBef>
              <a:buNone/>
              <a:defRPr>
                <a:solidFill>
                  <a:srgbClr val="282C34"/>
                </a:solidFill>
                <a:latin typeface="Solomon Sans Book" panose="02000000000000000000" pitchFamily="50" charset="0"/>
              </a:defRPr>
            </a:lvl4pPr>
            <a:lvl5pPr marL="1828800" indent="0" algn="l">
              <a:lnSpc>
                <a:spcPct val="130000"/>
              </a:lnSpc>
              <a:spcBef>
                <a:spcPts val="600"/>
              </a:spcBef>
              <a:buNone/>
              <a:defRPr>
                <a:solidFill>
                  <a:srgbClr val="282C34"/>
                </a:solidFill>
                <a:latin typeface="Solomon Sans Book" panose="02000000000000000000" pitchFamily="50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5574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877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093539"/>
            <a:ext cx="10515600" cy="1014985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rgbClr val="282C34"/>
                </a:solidFill>
                <a:latin typeface="Solomon Sans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031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section - 2 inf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311629"/>
            <a:ext cx="10515600" cy="1014985"/>
          </a:xfrm>
        </p:spPr>
        <p:txBody>
          <a:bodyPr anchor="b">
            <a:normAutofit/>
          </a:bodyPr>
          <a:lstStyle>
            <a:lvl1pPr algn="ctr">
              <a:defRPr sz="3200">
                <a:solidFill>
                  <a:srgbClr val="282C34"/>
                </a:solidFill>
                <a:latin typeface="Solomon Sans Bold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5A7A3FD-5F12-4F2E-8D10-31CB5AB38E8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576825"/>
            <a:ext cx="10515600" cy="1048963"/>
          </a:xfrm>
        </p:spPr>
        <p:txBody>
          <a:bodyPr anchor="t">
            <a:normAutofit/>
          </a:bodyPr>
          <a:lstStyle>
            <a:lvl1pPr marL="0" indent="0" algn="ctr">
              <a:buFontTx/>
              <a:buNone/>
              <a:defRPr sz="4400">
                <a:solidFill>
                  <a:srgbClr val="282C34"/>
                </a:solidFill>
                <a:latin typeface="Solomon Sans Normal" panose="02000000000000000000" pitchFamily="50" charset="0"/>
              </a:defRPr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2051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lin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948739"/>
            <a:ext cx="10515600" cy="1014985"/>
          </a:xfrm>
        </p:spPr>
        <p:txBody>
          <a:bodyPr anchor="ctr">
            <a:normAutofit/>
          </a:bodyPr>
          <a:lstStyle>
            <a:lvl1pPr algn="ctr">
              <a:defRPr sz="3600">
                <a:solidFill>
                  <a:srgbClr val="282C34"/>
                </a:solidFill>
                <a:latin typeface="Solomon Sans Normal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533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B6E17-5F6C-4E70-9FA3-420BDD842CCE}" type="datetimeFigureOut">
              <a:rPr lang="pt-BR" smtClean="0"/>
              <a:t>11/11/2017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4244BA-2A20-46CB-BC3A-B50ED41E53A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0093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9" r:id="rId3"/>
    <p:sldLayoutId id="2147483691" r:id="rId4"/>
    <p:sldLayoutId id="2147483690" r:id="rId5"/>
    <p:sldLayoutId id="2147483675" r:id="rId6"/>
    <p:sldLayoutId id="2147483685" r:id="rId7"/>
    <p:sldLayoutId id="2147483688" r:id="rId8"/>
    <p:sldLayoutId id="2147483687" r:id="rId9"/>
    <p:sldLayoutId id="2147483686" r:id="rId10"/>
    <p:sldLayoutId id="2147483676" r:id="rId11"/>
    <p:sldLayoutId id="2147483677" r:id="rId12"/>
    <p:sldLayoutId id="2147483678" r:id="rId13"/>
    <p:sldLayoutId id="2147483679" r:id="rId14"/>
    <p:sldLayoutId id="2147483684" r:id="rId15"/>
    <p:sldLayoutId id="2147483680" r:id="rId16"/>
    <p:sldLayoutId id="2147483681" r:id="rId17"/>
    <p:sldLayoutId id="2147483682" r:id="rId18"/>
    <p:sldLayoutId id="2147483683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jp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0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0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0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020D22-549F-412C-AF08-24667C11B22D}"/>
              </a:ext>
            </a:extLst>
          </p:cNvPr>
          <p:cNvSpPr txBox="1"/>
          <p:nvPr/>
        </p:nvSpPr>
        <p:spPr>
          <a:xfrm>
            <a:off x="3016119" y="3075057"/>
            <a:ext cx="6159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>
                <a:solidFill>
                  <a:srgbClr val="282C34"/>
                </a:solidFill>
                <a:latin typeface="Solomon Sans Bold" panose="02000000000000000000" pitchFamily="50" charset="0"/>
              </a:rPr>
              <a:t>Metaprogramação em JS</a:t>
            </a:r>
          </a:p>
        </p:txBody>
      </p:sp>
    </p:spTree>
    <p:extLst>
      <p:ext uri="{BB962C8B-B14F-4D97-AF65-F5344CB8AC3E}">
        <p14:creationId xmlns:p14="http://schemas.microsoft.com/office/powerpoint/2010/main" val="19279657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9107C-050A-4D4C-8818-61D0A5C6C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Código que escreve código.</a:t>
            </a:r>
          </a:p>
        </p:txBody>
      </p:sp>
      <p:pic>
        <p:nvPicPr>
          <p:cNvPr id="6" name="Graphic 5" descr="Repeat">
            <a:extLst>
              <a:ext uri="{FF2B5EF4-FFF2-40B4-BE49-F238E27FC236}">
                <a16:creationId xmlns:a16="http://schemas.microsoft.com/office/drawing/2014/main" id="{18152621-4C5C-4891-8DB0-26CCB16A11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335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75E1-ED84-4773-82E9-92A07027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Porém...</a:t>
            </a:r>
          </a:p>
        </p:txBody>
      </p:sp>
    </p:spTree>
    <p:extLst>
      <p:ext uri="{BB962C8B-B14F-4D97-AF65-F5344CB8AC3E}">
        <p14:creationId xmlns:p14="http://schemas.microsoft.com/office/powerpoint/2010/main" val="291503873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FB6BAC-ECEF-4267-BDFC-72CBDB2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Questão 23 (1 pt)</a:t>
            </a:r>
            <a:endParaRPr lang="pt-B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E1056-07B5-4F25-9B45-F3998108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Afim de criar um site de poker online, um programador deve criar um classe para representar um baralho cartas. Esta classe deve:</a:t>
            </a:r>
          </a:p>
          <a:p>
            <a:pPr lvl="1"/>
            <a:r>
              <a:rPr lang="pt-BR" dirty="0"/>
              <a:t>1. Conter um conjunto com uma unidade de cada carta do baralho (52).</a:t>
            </a:r>
          </a:p>
          <a:p>
            <a:pPr lvl="1"/>
            <a:r>
              <a:rPr lang="pt-BR" dirty="0"/>
              <a:t>2. As cartas devem estar organizadas aleatoriamente.</a:t>
            </a:r>
          </a:p>
          <a:p>
            <a:pPr lvl="1"/>
            <a:r>
              <a:rPr lang="pt-BR" dirty="0"/>
              <a:t>3. Ter um método  “compra” para sacar a carta de cima.</a:t>
            </a:r>
          </a:p>
          <a:p>
            <a:pPr lvl="1"/>
            <a:r>
              <a:rPr lang="pt-BR" dirty="0"/>
              <a:t>4. Ter um método “embaralha” para recolocar todas as cartas no baralho e mudar sua ordem.</a:t>
            </a:r>
          </a:p>
          <a:p>
            <a:pPr lvl="1"/>
            <a:r>
              <a:rPr lang="pt-BR" dirty="0"/>
              <a:t>5. Permitir ser iterado como uma coleção.</a:t>
            </a:r>
          </a:p>
          <a:p>
            <a:pPr lvl="1"/>
            <a:r>
              <a:rPr lang="pt-BR" dirty="0"/>
              <a:t>6. Não deve expor métodos desnecessários.</a:t>
            </a:r>
          </a:p>
          <a:p>
            <a:pPr lvl="1"/>
            <a:r>
              <a:rPr lang="pt-BR" dirty="0"/>
              <a:t>7. Não deve permitir que a coleção de cartas seja alterada.</a:t>
            </a:r>
          </a:p>
          <a:p>
            <a:r>
              <a:rPr lang="pt-B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31757427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FB6BAC-ECEF-4267-BDFC-72CBDB2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Questão 23 (1 pt)</a:t>
            </a:r>
            <a:endParaRPr lang="pt-B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E1056-07B5-4F25-9B45-F3998108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Afim de criar um site de poker online, um programador deve criar um classe para representar um baralho cartas. Esta classe deve:</a:t>
            </a:r>
          </a:p>
          <a:p>
            <a:pPr lvl="1"/>
            <a:r>
              <a:rPr lang="pt-BR" dirty="0"/>
              <a:t>1. Conter um conjunto com uma unidade de cada carta do baralho (52).</a:t>
            </a:r>
          </a:p>
          <a:p>
            <a:pPr lvl="1"/>
            <a:r>
              <a:rPr lang="pt-BR" dirty="0"/>
              <a:t>2. As cartas devem estar organizadas aleatoriamente.</a:t>
            </a:r>
          </a:p>
          <a:p>
            <a:pPr lvl="1"/>
            <a:r>
              <a:rPr lang="pt-BR" dirty="0"/>
              <a:t>3. Ter um método  “compra” para sacar a carta de cima.</a:t>
            </a:r>
          </a:p>
          <a:p>
            <a:pPr lvl="1"/>
            <a:r>
              <a:rPr lang="pt-BR" dirty="0"/>
              <a:t>4. Ter um método “embaralha” para recolocar todas as cartas no baralho e mudar sua ordem.</a:t>
            </a:r>
          </a:p>
          <a:p>
            <a:pPr lvl="1"/>
            <a:r>
              <a:rPr lang="pt-BR" dirty="0"/>
              <a:t>5. Permitir ser iterado como uma coleção.</a:t>
            </a:r>
          </a:p>
          <a:p>
            <a:pPr lvl="1"/>
            <a:r>
              <a:rPr lang="pt-BR" dirty="0"/>
              <a:t>6. Não deve expor métodos desnecessários.</a:t>
            </a:r>
          </a:p>
          <a:p>
            <a:pPr lvl="1"/>
            <a:r>
              <a:rPr lang="pt-BR" dirty="0"/>
              <a:t>7. Não deve permitir que a coleção de cartas seja alterada.</a:t>
            </a:r>
          </a:p>
          <a:p>
            <a:r>
              <a:rPr lang="pt-BR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EAF981-639B-4121-9195-08C5CEA1F378}"/>
              </a:ext>
            </a:extLst>
          </p:cNvPr>
          <p:cNvSpPr/>
          <p:nvPr/>
        </p:nvSpPr>
        <p:spPr>
          <a:xfrm>
            <a:off x="1" y="1"/>
            <a:ext cx="12192000" cy="4673599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DCD467-D2E0-4464-9D4A-86F56D8016ED}"/>
              </a:ext>
            </a:extLst>
          </p:cNvPr>
          <p:cNvSpPr/>
          <p:nvPr/>
        </p:nvSpPr>
        <p:spPr>
          <a:xfrm>
            <a:off x="1" y="5109029"/>
            <a:ext cx="12192000" cy="1748971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49150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A26213-1342-4811-939C-C2DB68F2F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4705"/>
            <a:ext cx="12192000" cy="352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261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75E1-ED84-4773-82E9-92A07027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Então...</a:t>
            </a:r>
          </a:p>
        </p:txBody>
      </p:sp>
    </p:spTree>
    <p:extLst>
      <p:ext uri="{BB962C8B-B14F-4D97-AF65-F5344CB8AC3E}">
        <p14:creationId xmlns:p14="http://schemas.microsoft.com/office/powerpoint/2010/main" val="190955690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70FED-889B-4345-97F2-96FFD2ED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Wrapper</a:t>
            </a:r>
          </a:p>
        </p:txBody>
      </p:sp>
      <p:pic>
        <p:nvPicPr>
          <p:cNvPr id="8" name="Graphic 7" descr="Envelope">
            <a:extLst>
              <a:ext uri="{FF2B5EF4-FFF2-40B4-BE49-F238E27FC236}">
                <a16:creationId xmlns:a16="http://schemas.microsoft.com/office/drawing/2014/main" id="{847F19E6-DD1E-490E-ADD3-B57CF57420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4209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341AF28-E205-40F3-9C48-2D19C3F78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74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00693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5EF87-BDD5-41F4-90E3-9E59131C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1373"/>
            <a:ext cx="12192000" cy="2755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8358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75E1-ED84-4773-82E9-92A07027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Contudo...</a:t>
            </a:r>
          </a:p>
        </p:txBody>
      </p:sp>
    </p:spTree>
    <p:extLst>
      <p:ext uri="{BB962C8B-B14F-4D97-AF65-F5344CB8AC3E}">
        <p14:creationId xmlns:p14="http://schemas.microsoft.com/office/powerpoint/2010/main" val="78401636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FB6BAC-ECEF-4267-BDFC-72CBDB2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Questão 23 (1 pt)</a:t>
            </a:r>
            <a:endParaRPr lang="pt-B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E1056-07B5-4F25-9B45-F3998108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Afim de criar um site de poker online, um programador deve criar um classe para representar um baralho cartas. Esta classe deve:</a:t>
            </a:r>
          </a:p>
          <a:p>
            <a:pPr lvl="1"/>
            <a:r>
              <a:rPr lang="pt-BR" dirty="0"/>
              <a:t>1. Conter um conjunto com uma unidade de cada carta do baralho (52).</a:t>
            </a:r>
          </a:p>
          <a:p>
            <a:pPr lvl="1"/>
            <a:r>
              <a:rPr lang="pt-BR" dirty="0"/>
              <a:t>2. As cartas devem estar organizadas aleatoriamente.</a:t>
            </a:r>
          </a:p>
          <a:p>
            <a:pPr lvl="1"/>
            <a:r>
              <a:rPr lang="pt-BR" dirty="0"/>
              <a:t>3. Ter um método  “compra” para sacar a carta de cima.</a:t>
            </a:r>
          </a:p>
          <a:p>
            <a:pPr lvl="1"/>
            <a:r>
              <a:rPr lang="pt-BR" dirty="0"/>
              <a:t>4. Ter um método “embaralha” para recolocar todas as cartas no baralho e mudar sua ordem.</a:t>
            </a:r>
          </a:p>
          <a:p>
            <a:pPr lvl="1"/>
            <a:r>
              <a:rPr lang="pt-BR" dirty="0"/>
              <a:t>5. Permitir ser iterado como uma coleção.</a:t>
            </a:r>
          </a:p>
          <a:p>
            <a:pPr lvl="1"/>
            <a:r>
              <a:rPr lang="pt-BR" dirty="0"/>
              <a:t>6. Não deve expor métodos desnecessários.</a:t>
            </a:r>
          </a:p>
          <a:p>
            <a:pPr lvl="1"/>
            <a:r>
              <a:rPr lang="pt-BR" dirty="0"/>
              <a:t>7. Não deve permitir que a coleção de cartas seja alterada.</a:t>
            </a:r>
          </a:p>
          <a:p>
            <a:r>
              <a:rPr lang="pt-B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86026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B2FED3B-0998-44DC-B6C3-17FE2272A0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354" b="1635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806724-FCB7-4F13-8D2B-950B3BEACC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25" y="0"/>
            <a:ext cx="8204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14015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FB6BAC-ECEF-4267-BDFC-72CBDB2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Questão 23 (1 pt)</a:t>
            </a:r>
            <a:endParaRPr lang="pt-B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E1056-07B5-4F25-9B45-F3998108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Afim de criar um site de poker online, um programador deve criar um classe para representar um baralho cartas. Esta classe deve:</a:t>
            </a:r>
          </a:p>
          <a:p>
            <a:pPr lvl="1"/>
            <a:r>
              <a:rPr lang="pt-BR" dirty="0"/>
              <a:t>1. Conter um conjunto com uma unidade de cada carta do baralho (52).</a:t>
            </a:r>
          </a:p>
          <a:p>
            <a:pPr lvl="1"/>
            <a:r>
              <a:rPr lang="pt-BR" dirty="0"/>
              <a:t>2. As cartas devem estar organizadas aleatoriamente.</a:t>
            </a:r>
          </a:p>
          <a:p>
            <a:pPr lvl="1"/>
            <a:r>
              <a:rPr lang="pt-BR" dirty="0"/>
              <a:t>3. Ter um método  “compra” para sacar a carta de cima.</a:t>
            </a:r>
          </a:p>
          <a:p>
            <a:pPr lvl="1"/>
            <a:r>
              <a:rPr lang="pt-BR" dirty="0"/>
              <a:t>4. Ter um método “embaralha” para recolocar todas as cartas no baralho e mudar sua ordem.</a:t>
            </a:r>
          </a:p>
          <a:p>
            <a:pPr lvl="1"/>
            <a:r>
              <a:rPr lang="pt-BR" dirty="0"/>
              <a:t>5. Permitir ser iterado como uma coleção.</a:t>
            </a:r>
          </a:p>
          <a:p>
            <a:pPr lvl="1"/>
            <a:r>
              <a:rPr lang="pt-BR" dirty="0"/>
              <a:t>6. Não deve expor métodos desnecessários.</a:t>
            </a:r>
          </a:p>
          <a:p>
            <a:pPr lvl="1"/>
            <a:r>
              <a:rPr lang="pt-BR" dirty="0"/>
              <a:t>7. Não deve permitir que a coleção de cartas seja alterada.</a:t>
            </a:r>
          </a:p>
          <a:p>
            <a:r>
              <a:rPr lang="pt-BR" dirty="0"/>
              <a:t>	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335004-A9EA-4FC8-890F-6D30E1FCCB82}"/>
              </a:ext>
            </a:extLst>
          </p:cNvPr>
          <p:cNvSpPr/>
          <p:nvPr/>
        </p:nvSpPr>
        <p:spPr>
          <a:xfrm>
            <a:off x="1" y="1"/>
            <a:ext cx="12192000" cy="5094514"/>
          </a:xfrm>
          <a:prstGeom prst="rect">
            <a:avLst/>
          </a:pr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93073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65CEA4-E7F3-45D5-91EE-D3B70F7B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9240"/>
            <a:ext cx="12192000" cy="271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857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75E1-ED84-4773-82E9-92A07027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Finalmente...</a:t>
            </a:r>
          </a:p>
        </p:txBody>
      </p:sp>
    </p:spTree>
    <p:extLst>
      <p:ext uri="{BB962C8B-B14F-4D97-AF65-F5344CB8AC3E}">
        <p14:creationId xmlns:p14="http://schemas.microsoft.com/office/powerpoint/2010/main" val="57835543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670FED-889B-4345-97F2-96FFD2ED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Array Wrapper</a:t>
            </a:r>
          </a:p>
        </p:txBody>
      </p:sp>
      <p:pic>
        <p:nvPicPr>
          <p:cNvPr id="3" name="Graphic 2" descr="Lock">
            <a:extLst>
              <a:ext uri="{FF2B5EF4-FFF2-40B4-BE49-F238E27FC236}">
                <a16:creationId xmlns:a16="http://schemas.microsoft.com/office/drawing/2014/main" id="{258FB651-0784-4E1F-B009-84B98B2AE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0913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F5E6467-811C-41B2-AE65-481CEAE0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806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2854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44DFD5-A0A3-42C2-975F-DB9907FD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50300"/>
            <a:ext cx="12192000" cy="15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8074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328F-AA58-4088-ADA7-CBBC8D83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 jeito?</a:t>
            </a:r>
          </a:p>
        </p:txBody>
      </p:sp>
      <p:pic>
        <p:nvPicPr>
          <p:cNvPr id="9" name="Graphic 8" descr="Neutral Face with Solid Fill">
            <a:extLst>
              <a:ext uri="{FF2B5EF4-FFF2-40B4-BE49-F238E27FC236}">
                <a16:creationId xmlns:a16="http://schemas.microsoft.com/office/drawing/2014/main" id="{DF859028-F28E-4713-8A83-9628A457C5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44337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14FD7-8E4A-4E94-A68C-5C3A629A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5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475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EDC066-102C-43B7-84AD-3D87AC14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88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9889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FB6BAC-ECEF-4267-BDFC-72CBDB2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Questão 23 (1 </a:t>
            </a:r>
            <a:r>
              <a:rPr lang="pt-BR" dirty="0" err="1"/>
              <a:t>pt</a:t>
            </a:r>
            <a:r>
              <a:rPr lang="pt-BR" dirty="0"/>
              <a:t>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E1056-07B5-4F25-9B45-F39981082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2588"/>
            <a:ext cx="10515600" cy="4294375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Afim de criar um site de poker online, um programador deve criar um classe para representar um baralho cartas. Esta classe deve:</a:t>
            </a:r>
          </a:p>
          <a:p>
            <a:pPr lvl="1"/>
            <a:r>
              <a:rPr lang="pt-BR" dirty="0"/>
              <a:t>1. Conter um conjunto com uma unidade de cada carta do baralho (52).</a:t>
            </a:r>
          </a:p>
          <a:p>
            <a:pPr lvl="1"/>
            <a:r>
              <a:rPr lang="pt-BR" dirty="0"/>
              <a:t>2. As cartas devem estar organizadas aleatoriamente.</a:t>
            </a:r>
          </a:p>
          <a:p>
            <a:pPr lvl="1"/>
            <a:r>
              <a:rPr lang="pt-BR" dirty="0"/>
              <a:t>3. Ter um método  “compra” para sacar a carta de cima.</a:t>
            </a:r>
          </a:p>
          <a:p>
            <a:pPr lvl="1"/>
            <a:r>
              <a:rPr lang="pt-BR" dirty="0"/>
              <a:t>4. Ter um método “embaralha” para recolocar todas as cartas no baralho e mudar sua ordem.</a:t>
            </a:r>
          </a:p>
          <a:p>
            <a:pPr lvl="1"/>
            <a:r>
              <a:rPr lang="pt-BR" dirty="0"/>
              <a:t>5. Permitir ser iterado como uma coleção.</a:t>
            </a:r>
          </a:p>
          <a:p>
            <a:pPr lvl="1"/>
            <a:r>
              <a:rPr lang="pt-BR" dirty="0"/>
              <a:t>6. Não deve expor métodos desnecessários.</a:t>
            </a:r>
          </a:p>
          <a:p>
            <a:pPr lvl="1"/>
            <a:r>
              <a:rPr lang="pt-BR" dirty="0"/>
              <a:t>7. Não deve permitir que a coleção de cartas seja alterada.</a:t>
            </a:r>
          </a:p>
          <a:p>
            <a:r>
              <a:rPr lang="pt-BR" dirty="0"/>
              <a:t>	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31AF2E6-8F99-45F0-B144-E82834A4E5F1}"/>
              </a:ext>
            </a:extLst>
          </p:cNvPr>
          <p:cNvSpPr/>
          <p:nvPr/>
        </p:nvSpPr>
        <p:spPr>
          <a:xfrm>
            <a:off x="239562" y="940079"/>
            <a:ext cx="655996" cy="631843"/>
          </a:xfrm>
          <a:custGeom>
            <a:avLst/>
            <a:gdLst>
              <a:gd name="connsiteX0" fmla="*/ 406400 w 865578"/>
              <a:gd name="connsiteY0" fmla="*/ 51278 h 694536"/>
              <a:gd name="connsiteX1" fmla="*/ 25400 w 865578"/>
              <a:gd name="connsiteY1" fmla="*/ 254478 h 694536"/>
              <a:gd name="connsiteX2" fmla="*/ 143933 w 865578"/>
              <a:gd name="connsiteY2" fmla="*/ 610078 h 694536"/>
              <a:gd name="connsiteX3" fmla="*/ 685800 w 865578"/>
              <a:gd name="connsiteY3" fmla="*/ 669344 h 694536"/>
              <a:gd name="connsiteX4" fmla="*/ 846666 w 865578"/>
              <a:gd name="connsiteY4" fmla="*/ 271411 h 694536"/>
              <a:gd name="connsiteX5" fmla="*/ 304800 w 865578"/>
              <a:gd name="connsiteY5" fmla="*/ 17411 h 694536"/>
              <a:gd name="connsiteX6" fmla="*/ 0 w 865578"/>
              <a:gd name="connsiteY6" fmla="*/ 42811 h 694536"/>
              <a:gd name="connsiteX0" fmla="*/ 595870 w 868781"/>
              <a:gd name="connsiteY0" fmla="*/ 0 h 702525"/>
              <a:gd name="connsiteX1" fmla="*/ 28603 w 868781"/>
              <a:gd name="connsiteY1" fmla="*/ 262467 h 702525"/>
              <a:gd name="connsiteX2" fmla="*/ 147136 w 868781"/>
              <a:gd name="connsiteY2" fmla="*/ 618067 h 702525"/>
              <a:gd name="connsiteX3" fmla="*/ 689003 w 868781"/>
              <a:gd name="connsiteY3" fmla="*/ 677333 h 702525"/>
              <a:gd name="connsiteX4" fmla="*/ 849869 w 868781"/>
              <a:gd name="connsiteY4" fmla="*/ 279400 h 702525"/>
              <a:gd name="connsiteX5" fmla="*/ 308003 w 868781"/>
              <a:gd name="connsiteY5" fmla="*/ 25400 h 702525"/>
              <a:gd name="connsiteX6" fmla="*/ 3203 w 868781"/>
              <a:gd name="connsiteY6" fmla="*/ 50800 h 702525"/>
              <a:gd name="connsiteX0" fmla="*/ 595870 w 868781"/>
              <a:gd name="connsiteY0" fmla="*/ 0 h 702525"/>
              <a:gd name="connsiteX1" fmla="*/ 28603 w 868781"/>
              <a:gd name="connsiteY1" fmla="*/ 262467 h 702525"/>
              <a:gd name="connsiteX2" fmla="*/ 147136 w 868781"/>
              <a:gd name="connsiteY2" fmla="*/ 618067 h 702525"/>
              <a:gd name="connsiteX3" fmla="*/ 689003 w 868781"/>
              <a:gd name="connsiteY3" fmla="*/ 677333 h 702525"/>
              <a:gd name="connsiteX4" fmla="*/ 849869 w 868781"/>
              <a:gd name="connsiteY4" fmla="*/ 279400 h 702525"/>
              <a:gd name="connsiteX5" fmla="*/ 308003 w 868781"/>
              <a:gd name="connsiteY5" fmla="*/ 25400 h 702525"/>
              <a:gd name="connsiteX6" fmla="*/ 3203 w 868781"/>
              <a:gd name="connsiteY6" fmla="*/ 50800 h 702525"/>
              <a:gd name="connsiteX0" fmla="*/ 592667 w 864753"/>
              <a:gd name="connsiteY0" fmla="*/ 0 h 768905"/>
              <a:gd name="connsiteX1" fmla="*/ 25400 w 864753"/>
              <a:gd name="connsiteY1" fmla="*/ 262467 h 768905"/>
              <a:gd name="connsiteX2" fmla="*/ 194733 w 864753"/>
              <a:gd name="connsiteY2" fmla="*/ 736600 h 768905"/>
              <a:gd name="connsiteX3" fmla="*/ 685800 w 864753"/>
              <a:gd name="connsiteY3" fmla="*/ 677333 h 768905"/>
              <a:gd name="connsiteX4" fmla="*/ 846666 w 864753"/>
              <a:gd name="connsiteY4" fmla="*/ 279400 h 768905"/>
              <a:gd name="connsiteX5" fmla="*/ 304800 w 864753"/>
              <a:gd name="connsiteY5" fmla="*/ 25400 h 768905"/>
              <a:gd name="connsiteX6" fmla="*/ 0 w 864753"/>
              <a:gd name="connsiteY6" fmla="*/ 50800 h 768905"/>
              <a:gd name="connsiteX0" fmla="*/ 592667 w 873236"/>
              <a:gd name="connsiteY0" fmla="*/ 0 h 782010"/>
              <a:gd name="connsiteX1" fmla="*/ 25400 w 873236"/>
              <a:gd name="connsiteY1" fmla="*/ 262467 h 782010"/>
              <a:gd name="connsiteX2" fmla="*/ 194733 w 873236"/>
              <a:gd name="connsiteY2" fmla="*/ 736600 h 782010"/>
              <a:gd name="connsiteX3" fmla="*/ 728133 w 873236"/>
              <a:gd name="connsiteY3" fmla="*/ 711200 h 782010"/>
              <a:gd name="connsiteX4" fmla="*/ 846666 w 873236"/>
              <a:gd name="connsiteY4" fmla="*/ 279400 h 782010"/>
              <a:gd name="connsiteX5" fmla="*/ 304800 w 873236"/>
              <a:gd name="connsiteY5" fmla="*/ 25400 h 782010"/>
              <a:gd name="connsiteX6" fmla="*/ 0 w 873236"/>
              <a:gd name="connsiteY6" fmla="*/ 50800 h 782010"/>
              <a:gd name="connsiteX0" fmla="*/ 592667 w 880531"/>
              <a:gd name="connsiteY0" fmla="*/ 0 h 786052"/>
              <a:gd name="connsiteX1" fmla="*/ 25400 w 880531"/>
              <a:gd name="connsiteY1" fmla="*/ 262467 h 786052"/>
              <a:gd name="connsiteX2" fmla="*/ 194733 w 880531"/>
              <a:gd name="connsiteY2" fmla="*/ 736600 h 786052"/>
              <a:gd name="connsiteX3" fmla="*/ 728133 w 880531"/>
              <a:gd name="connsiteY3" fmla="*/ 711200 h 786052"/>
              <a:gd name="connsiteX4" fmla="*/ 855132 w 880531"/>
              <a:gd name="connsiteY4" fmla="*/ 203200 h 786052"/>
              <a:gd name="connsiteX5" fmla="*/ 304800 w 880531"/>
              <a:gd name="connsiteY5" fmla="*/ 25400 h 786052"/>
              <a:gd name="connsiteX6" fmla="*/ 0 w 880531"/>
              <a:gd name="connsiteY6" fmla="*/ 50800 h 786052"/>
              <a:gd name="connsiteX0" fmla="*/ 694267 w 982131"/>
              <a:gd name="connsiteY0" fmla="*/ 0 h 786052"/>
              <a:gd name="connsiteX1" fmla="*/ 127000 w 982131"/>
              <a:gd name="connsiteY1" fmla="*/ 262467 h 786052"/>
              <a:gd name="connsiteX2" fmla="*/ 296333 w 982131"/>
              <a:gd name="connsiteY2" fmla="*/ 736600 h 786052"/>
              <a:gd name="connsiteX3" fmla="*/ 829733 w 982131"/>
              <a:gd name="connsiteY3" fmla="*/ 711200 h 786052"/>
              <a:gd name="connsiteX4" fmla="*/ 956732 w 982131"/>
              <a:gd name="connsiteY4" fmla="*/ 203200 h 786052"/>
              <a:gd name="connsiteX5" fmla="*/ 406400 w 982131"/>
              <a:gd name="connsiteY5" fmla="*/ 25400 h 786052"/>
              <a:gd name="connsiteX6" fmla="*/ 0 w 982131"/>
              <a:gd name="connsiteY6" fmla="*/ 211667 h 786052"/>
              <a:gd name="connsiteX0" fmla="*/ 694267 w 982728"/>
              <a:gd name="connsiteY0" fmla="*/ 33878 h 819930"/>
              <a:gd name="connsiteX1" fmla="*/ 127000 w 982728"/>
              <a:gd name="connsiteY1" fmla="*/ 296345 h 819930"/>
              <a:gd name="connsiteX2" fmla="*/ 296333 w 982728"/>
              <a:gd name="connsiteY2" fmla="*/ 770478 h 819930"/>
              <a:gd name="connsiteX3" fmla="*/ 829733 w 982728"/>
              <a:gd name="connsiteY3" fmla="*/ 745078 h 819930"/>
              <a:gd name="connsiteX4" fmla="*/ 956732 w 982728"/>
              <a:gd name="connsiteY4" fmla="*/ 237078 h 819930"/>
              <a:gd name="connsiteX5" fmla="*/ 397933 w 982728"/>
              <a:gd name="connsiteY5" fmla="*/ 12 h 819930"/>
              <a:gd name="connsiteX6" fmla="*/ 0 w 982728"/>
              <a:gd name="connsiteY6" fmla="*/ 245545 h 819930"/>
              <a:gd name="connsiteX0" fmla="*/ 694267 w 982728"/>
              <a:gd name="connsiteY0" fmla="*/ 33878 h 818193"/>
              <a:gd name="connsiteX1" fmla="*/ 84667 w 982728"/>
              <a:gd name="connsiteY1" fmla="*/ 321745 h 818193"/>
              <a:gd name="connsiteX2" fmla="*/ 296333 w 982728"/>
              <a:gd name="connsiteY2" fmla="*/ 770478 h 818193"/>
              <a:gd name="connsiteX3" fmla="*/ 829733 w 982728"/>
              <a:gd name="connsiteY3" fmla="*/ 745078 h 818193"/>
              <a:gd name="connsiteX4" fmla="*/ 956732 w 982728"/>
              <a:gd name="connsiteY4" fmla="*/ 237078 h 818193"/>
              <a:gd name="connsiteX5" fmla="*/ 397933 w 982728"/>
              <a:gd name="connsiteY5" fmla="*/ 12 h 818193"/>
              <a:gd name="connsiteX6" fmla="*/ 0 w 982728"/>
              <a:gd name="connsiteY6" fmla="*/ 245545 h 818193"/>
              <a:gd name="connsiteX0" fmla="*/ 694267 w 985118"/>
              <a:gd name="connsiteY0" fmla="*/ 0 h 784315"/>
              <a:gd name="connsiteX1" fmla="*/ 84667 w 985118"/>
              <a:gd name="connsiteY1" fmla="*/ 287867 h 784315"/>
              <a:gd name="connsiteX2" fmla="*/ 296333 w 985118"/>
              <a:gd name="connsiteY2" fmla="*/ 736600 h 784315"/>
              <a:gd name="connsiteX3" fmla="*/ 829733 w 985118"/>
              <a:gd name="connsiteY3" fmla="*/ 711200 h 784315"/>
              <a:gd name="connsiteX4" fmla="*/ 956732 w 985118"/>
              <a:gd name="connsiteY4" fmla="*/ 203200 h 784315"/>
              <a:gd name="connsiteX5" fmla="*/ 364066 w 985118"/>
              <a:gd name="connsiteY5" fmla="*/ 33868 h 784315"/>
              <a:gd name="connsiteX6" fmla="*/ 0 w 985118"/>
              <a:gd name="connsiteY6" fmla="*/ 211667 h 784315"/>
              <a:gd name="connsiteX0" fmla="*/ 694267 w 985118"/>
              <a:gd name="connsiteY0" fmla="*/ 0 h 784315"/>
              <a:gd name="connsiteX1" fmla="*/ 84667 w 985118"/>
              <a:gd name="connsiteY1" fmla="*/ 287867 h 784315"/>
              <a:gd name="connsiteX2" fmla="*/ 296333 w 985118"/>
              <a:gd name="connsiteY2" fmla="*/ 736600 h 784315"/>
              <a:gd name="connsiteX3" fmla="*/ 829733 w 985118"/>
              <a:gd name="connsiteY3" fmla="*/ 711200 h 784315"/>
              <a:gd name="connsiteX4" fmla="*/ 956732 w 985118"/>
              <a:gd name="connsiteY4" fmla="*/ 203200 h 784315"/>
              <a:gd name="connsiteX5" fmla="*/ 364066 w 985118"/>
              <a:gd name="connsiteY5" fmla="*/ 33868 h 784315"/>
              <a:gd name="connsiteX6" fmla="*/ 0 w 985118"/>
              <a:gd name="connsiteY6" fmla="*/ 211667 h 784315"/>
              <a:gd name="connsiteX0" fmla="*/ 694267 w 985118"/>
              <a:gd name="connsiteY0" fmla="*/ 0 h 780709"/>
              <a:gd name="connsiteX1" fmla="*/ 168487 w 985118"/>
              <a:gd name="connsiteY1" fmla="*/ 341207 h 780709"/>
              <a:gd name="connsiteX2" fmla="*/ 296333 w 985118"/>
              <a:gd name="connsiteY2" fmla="*/ 736600 h 780709"/>
              <a:gd name="connsiteX3" fmla="*/ 829733 w 985118"/>
              <a:gd name="connsiteY3" fmla="*/ 711200 h 780709"/>
              <a:gd name="connsiteX4" fmla="*/ 956732 w 985118"/>
              <a:gd name="connsiteY4" fmla="*/ 203200 h 780709"/>
              <a:gd name="connsiteX5" fmla="*/ 364066 w 985118"/>
              <a:gd name="connsiteY5" fmla="*/ 33868 h 780709"/>
              <a:gd name="connsiteX6" fmla="*/ 0 w 985118"/>
              <a:gd name="connsiteY6" fmla="*/ 211667 h 780709"/>
              <a:gd name="connsiteX0" fmla="*/ 694267 w 985118"/>
              <a:gd name="connsiteY0" fmla="*/ 0 h 780709"/>
              <a:gd name="connsiteX1" fmla="*/ 168487 w 985118"/>
              <a:gd name="connsiteY1" fmla="*/ 341207 h 780709"/>
              <a:gd name="connsiteX2" fmla="*/ 296333 w 985118"/>
              <a:gd name="connsiteY2" fmla="*/ 736600 h 780709"/>
              <a:gd name="connsiteX3" fmla="*/ 829733 w 985118"/>
              <a:gd name="connsiteY3" fmla="*/ 711200 h 780709"/>
              <a:gd name="connsiteX4" fmla="*/ 956732 w 985118"/>
              <a:gd name="connsiteY4" fmla="*/ 203200 h 780709"/>
              <a:gd name="connsiteX5" fmla="*/ 364066 w 985118"/>
              <a:gd name="connsiteY5" fmla="*/ 33868 h 780709"/>
              <a:gd name="connsiteX6" fmla="*/ 0 w 985118"/>
              <a:gd name="connsiteY6" fmla="*/ 211667 h 780709"/>
              <a:gd name="connsiteX0" fmla="*/ 694267 w 985118"/>
              <a:gd name="connsiteY0" fmla="*/ 0 h 780709"/>
              <a:gd name="connsiteX1" fmla="*/ 168487 w 985118"/>
              <a:gd name="connsiteY1" fmla="*/ 341207 h 780709"/>
              <a:gd name="connsiteX2" fmla="*/ 296333 w 985118"/>
              <a:gd name="connsiteY2" fmla="*/ 736600 h 780709"/>
              <a:gd name="connsiteX3" fmla="*/ 829733 w 985118"/>
              <a:gd name="connsiteY3" fmla="*/ 711200 h 780709"/>
              <a:gd name="connsiteX4" fmla="*/ 956732 w 985118"/>
              <a:gd name="connsiteY4" fmla="*/ 203200 h 780709"/>
              <a:gd name="connsiteX5" fmla="*/ 364066 w 985118"/>
              <a:gd name="connsiteY5" fmla="*/ 33868 h 780709"/>
              <a:gd name="connsiteX6" fmla="*/ 0 w 985118"/>
              <a:gd name="connsiteY6" fmla="*/ 211667 h 780709"/>
              <a:gd name="connsiteX0" fmla="*/ 694267 w 929791"/>
              <a:gd name="connsiteY0" fmla="*/ 0 h 775685"/>
              <a:gd name="connsiteX1" fmla="*/ 168487 w 929791"/>
              <a:gd name="connsiteY1" fmla="*/ 341207 h 775685"/>
              <a:gd name="connsiteX2" fmla="*/ 296333 w 929791"/>
              <a:gd name="connsiteY2" fmla="*/ 736600 h 775685"/>
              <a:gd name="connsiteX3" fmla="*/ 829733 w 929791"/>
              <a:gd name="connsiteY3" fmla="*/ 711200 h 775685"/>
              <a:gd name="connsiteX4" fmla="*/ 888152 w 929791"/>
              <a:gd name="connsiteY4" fmla="*/ 294640 h 775685"/>
              <a:gd name="connsiteX5" fmla="*/ 364066 w 929791"/>
              <a:gd name="connsiteY5" fmla="*/ 33868 h 775685"/>
              <a:gd name="connsiteX6" fmla="*/ 0 w 929791"/>
              <a:gd name="connsiteY6" fmla="*/ 211667 h 775685"/>
              <a:gd name="connsiteX0" fmla="*/ 694267 w 909774"/>
              <a:gd name="connsiteY0" fmla="*/ 0 h 775685"/>
              <a:gd name="connsiteX1" fmla="*/ 168487 w 909774"/>
              <a:gd name="connsiteY1" fmla="*/ 341207 h 775685"/>
              <a:gd name="connsiteX2" fmla="*/ 296333 w 909774"/>
              <a:gd name="connsiteY2" fmla="*/ 736600 h 775685"/>
              <a:gd name="connsiteX3" fmla="*/ 829733 w 909774"/>
              <a:gd name="connsiteY3" fmla="*/ 711200 h 775685"/>
              <a:gd name="connsiteX4" fmla="*/ 888152 w 909774"/>
              <a:gd name="connsiteY4" fmla="*/ 294640 h 775685"/>
              <a:gd name="connsiteX5" fmla="*/ 364066 w 909774"/>
              <a:gd name="connsiteY5" fmla="*/ 33868 h 775685"/>
              <a:gd name="connsiteX6" fmla="*/ 0 w 909774"/>
              <a:gd name="connsiteY6" fmla="*/ 211667 h 775685"/>
              <a:gd name="connsiteX0" fmla="*/ 694267 w 906486"/>
              <a:gd name="connsiteY0" fmla="*/ 0 h 775685"/>
              <a:gd name="connsiteX1" fmla="*/ 168487 w 906486"/>
              <a:gd name="connsiteY1" fmla="*/ 341207 h 775685"/>
              <a:gd name="connsiteX2" fmla="*/ 296333 w 906486"/>
              <a:gd name="connsiteY2" fmla="*/ 736600 h 775685"/>
              <a:gd name="connsiteX3" fmla="*/ 829733 w 906486"/>
              <a:gd name="connsiteY3" fmla="*/ 711200 h 775685"/>
              <a:gd name="connsiteX4" fmla="*/ 888152 w 906486"/>
              <a:gd name="connsiteY4" fmla="*/ 294640 h 775685"/>
              <a:gd name="connsiteX5" fmla="*/ 364066 w 906486"/>
              <a:gd name="connsiteY5" fmla="*/ 33868 h 775685"/>
              <a:gd name="connsiteX6" fmla="*/ 0 w 906486"/>
              <a:gd name="connsiteY6" fmla="*/ 211667 h 775685"/>
              <a:gd name="connsiteX0" fmla="*/ 694267 w 917516"/>
              <a:gd name="connsiteY0" fmla="*/ 0 h 775685"/>
              <a:gd name="connsiteX1" fmla="*/ 168487 w 917516"/>
              <a:gd name="connsiteY1" fmla="*/ 341207 h 775685"/>
              <a:gd name="connsiteX2" fmla="*/ 296333 w 917516"/>
              <a:gd name="connsiteY2" fmla="*/ 736600 h 775685"/>
              <a:gd name="connsiteX3" fmla="*/ 829733 w 917516"/>
              <a:gd name="connsiteY3" fmla="*/ 711200 h 775685"/>
              <a:gd name="connsiteX4" fmla="*/ 888152 w 917516"/>
              <a:gd name="connsiteY4" fmla="*/ 294640 h 775685"/>
              <a:gd name="connsiteX5" fmla="*/ 531706 w 917516"/>
              <a:gd name="connsiteY5" fmla="*/ 102448 h 775685"/>
              <a:gd name="connsiteX6" fmla="*/ 0 w 917516"/>
              <a:gd name="connsiteY6" fmla="*/ 211667 h 775685"/>
              <a:gd name="connsiteX0" fmla="*/ 694267 w 917516"/>
              <a:gd name="connsiteY0" fmla="*/ 0 h 775685"/>
              <a:gd name="connsiteX1" fmla="*/ 168487 w 917516"/>
              <a:gd name="connsiteY1" fmla="*/ 341207 h 775685"/>
              <a:gd name="connsiteX2" fmla="*/ 296333 w 917516"/>
              <a:gd name="connsiteY2" fmla="*/ 736600 h 775685"/>
              <a:gd name="connsiteX3" fmla="*/ 829733 w 917516"/>
              <a:gd name="connsiteY3" fmla="*/ 711200 h 775685"/>
              <a:gd name="connsiteX4" fmla="*/ 888152 w 917516"/>
              <a:gd name="connsiteY4" fmla="*/ 294640 h 775685"/>
              <a:gd name="connsiteX5" fmla="*/ 531706 w 917516"/>
              <a:gd name="connsiteY5" fmla="*/ 102448 h 775685"/>
              <a:gd name="connsiteX6" fmla="*/ 0 w 917516"/>
              <a:gd name="connsiteY6" fmla="*/ 211667 h 775685"/>
              <a:gd name="connsiteX0" fmla="*/ 519007 w 917516"/>
              <a:gd name="connsiteY0" fmla="*/ 12180 h 673565"/>
              <a:gd name="connsiteX1" fmla="*/ 168487 w 917516"/>
              <a:gd name="connsiteY1" fmla="*/ 239087 h 673565"/>
              <a:gd name="connsiteX2" fmla="*/ 296333 w 917516"/>
              <a:gd name="connsiteY2" fmla="*/ 634480 h 673565"/>
              <a:gd name="connsiteX3" fmla="*/ 829733 w 917516"/>
              <a:gd name="connsiteY3" fmla="*/ 609080 h 673565"/>
              <a:gd name="connsiteX4" fmla="*/ 888152 w 917516"/>
              <a:gd name="connsiteY4" fmla="*/ 192520 h 673565"/>
              <a:gd name="connsiteX5" fmla="*/ 531706 w 917516"/>
              <a:gd name="connsiteY5" fmla="*/ 328 h 673565"/>
              <a:gd name="connsiteX6" fmla="*/ 0 w 917516"/>
              <a:gd name="connsiteY6" fmla="*/ 109547 h 673565"/>
              <a:gd name="connsiteX0" fmla="*/ 519007 w 917516"/>
              <a:gd name="connsiteY0" fmla="*/ 12180 h 673565"/>
              <a:gd name="connsiteX1" fmla="*/ 168487 w 917516"/>
              <a:gd name="connsiteY1" fmla="*/ 239087 h 673565"/>
              <a:gd name="connsiteX2" fmla="*/ 296333 w 917516"/>
              <a:gd name="connsiteY2" fmla="*/ 634480 h 673565"/>
              <a:gd name="connsiteX3" fmla="*/ 829733 w 917516"/>
              <a:gd name="connsiteY3" fmla="*/ 609080 h 673565"/>
              <a:gd name="connsiteX4" fmla="*/ 888152 w 917516"/>
              <a:gd name="connsiteY4" fmla="*/ 192520 h 673565"/>
              <a:gd name="connsiteX5" fmla="*/ 531706 w 917516"/>
              <a:gd name="connsiteY5" fmla="*/ 328 h 673565"/>
              <a:gd name="connsiteX6" fmla="*/ 0 w 917516"/>
              <a:gd name="connsiteY6" fmla="*/ 109547 h 673565"/>
              <a:gd name="connsiteX0" fmla="*/ 362085 w 760594"/>
              <a:gd name="connsiteY0" fmla="*/ 12704 h 674089"/>
              <a:gd name="connsiteX1" fmla="*/ 11565 w 760594"/>
              <a:gd name="connsiteY1" fmla="*/ 239611 h 674089"/>
              <a:gd name="connsiteX2" fmla="*/ 139411 w 760594"/>
              <a:gd name="connsiteY2" fmla="*/ 635004 h 674089"/>
              <a:gd name="connsiteX3" fmla="*/ 672811 w 760594"/>
              <a:gd name="connsiteY3" fmla="*/ 609604 h 674089"/>
              <a:gd name="connsiteX4" fmla="*/ 731230 w 760594"/>
              <a:gd name="connsiteY4" fmla="*/ 193044 h 674089"/>
              <a:gd name="connsiteX5" fmla="*/ 374784 w 760594"/>
              <a:gd name="connsiteY5" fmla="*/ 852 h 674089"/>
              <a:gd name="connsiteX6" fmla="*/ 41198 w 760594"/>
              <a:gd name="connsiteY6" fmla="*/ 125311 h 674089"/>
              <a:gd name="connsiteX0" fmla="*/ 362085 w 760594"/>
              <a:gd name="connsiteY0" fmla="*/ 12914 h 674299"/>
              <a:gd name="connsiteX1" fmla="*/ 11565 w 760594"/>
              <a:gd name="connsiteY1" fmla="*/ 239821 h 674299"/>
              <a:gd name="connsiteX2" fmla="*/ 139411 w 760594"/>
              <a:gd name="connsiteY2" fmla="*/ 635214 h 674299"/>
              <a:gd name="connsiteX3" fmla="*/ 672811 w 760594"/>
              <a:gd name="connsiteY3" fmla="*/ 609814 h 674299"/>
              <a:gd name="connsiteX4" fmla="*/ 731230 w 760594"/>
              <a:gd name="connsiteY4" fmla="*/ 193254 h 674299"/>
              <a:gd name="connsiteX5" fmla="*/ 374784 w 760594"/>
              <a:gd name="connsiteY5" fmla="*/ 1062 h 674299"/>
              <a:gd name="connsiteX6" fmla="*/ 41198 w 760594"/>
              <a:gd name="connsiteY6" fmla="*/ 125521 h 674299"/>
              <a:gd name="connsiteX0" fmla="*/ 358520 w 757029"/>
              <a:gd name="connsiteY0" fmla="*/ 12914 h 664902"/>
              <a:gd name="connsiteX1" fmla="*/ 8000 w 757029"/>
              <a:gd name="connsiteY1" fmla="*/ 239821 h 664902"/>
              <a:gd name="connsiteX2" fmla="*/ 135846 w 757029"/>
              <a:gd name="connsiteY2" fmla="*/ 635214 h 664902"/>
              <a:gd name="connsiteX3" fmla="*/ 669246 w 757029"/>
              <a:gd name="connsiteY3" fmla="*/ 609814 h 664902"/>
              <a:gd name="connsiteX4" fmla="*/ 727665 w 757029"/>
              <a:gd name="connsiteY4" fmla="*/ 193254 h 664902"/>
              <a:gd name="connsiteX5" fmla="*/ 371219 w 757029"/>
              <a:gd name="connsiteY5" fmla="*/ 1062 h 664902"/>
              <a:gd name="connsiteX6" fmla="*/ 37633 w 757029"/>
              <a:gd name="connsiteY6" fmla="*/ 125521 h 664902"/>
              <a:gd name="connsiteX0" fmla="*/ 356151 w 754660"/>
              <a:gd name="connsiteY0" fmla="*/ 12914 h 664902"/>
              <a:gd name="connsiteX1" fmla="*/ 5631 w 754660"/>
              <a:gd name="connsiteY1" fmla="*/ 239821 h 664902"/>
              <a:gd name="connsiteX2" fmla="*/ 133477 w 754660"/>
              <a:gd name="connsiteY2" fmla="*/ 635214 h 664902"/>
              <a:gd name="connsiteX3" fmla="*/ 666877 w 754660"/>
              <a:gd name="connsiteY3" fmla="*/ 609814 h 664902"/>
              <a:gd name="connsiteX4" fmla="*/ 725296 w 754660"/>
              <a:gd name="connsiteY4" fmla="*/ 193254 h 664902"/>
              <a:gd name="connsiteX5" fmla="*/ 368850 w 754660"/>
              <a:gd name="connsiteY5" fmla="*/ 1062 h 664902"/>
              <a:gd name="connsiteX6" fmla="*/ 35264 w 754660"/>
              <a:gd name="connsiteY6" fmla="*/ 125521 h 664902"/>
              <a:gd name="connsiteX0" fmla="*/ 354122 w 750310"/>
              <a:gd name="connsiteY0" fmla="*/ 12914 h 674858"/>
              <a:gd name="connsiteX1" fmla="*/ 3602 w 750310"/>
              <a:gd name="connsiteY1" fmla="*/ 239821 h 674858"/>
              <a:gd name="connsiteX2" fmla="*/ 184788 w 750310"/>
              <a:gd name="connsiteY2" fmla="*/ 650454 h 674858"/>
              <a:gd name="connsiteX3" fmla="*/ 664848 w 750310"/>
              <a:gd name="connsiteY3" fmla="*/ 609814 h 674858"/>
              <a:gd name="connsiteX4" fmla="*/ 723267 w 750310"/>
              <a:gd name="connsiteY4" fmla="*/ 193254 h 674858"/>
              <a:gd name="connsiteX5" fmla="*/ 366821 w 750310"/>
              <a:gd name="connsiteY5" fmla="*/ 1062 h 674858"/>
              <a:gd name="connsiteX6" fmla="*/ 33235 w 750310"/>
              <a:gd name="connsiteY6" fmla="*/ 125521 h 674858"/>
              <a:gd name="connsiteX0" fmla="*/ 354879 w 751067"/>
              <a:gd name="connsiteY0" fmla="*/ 12914 h 671586"/>
              <a:gd name="connsiteX1" fmla="*/ 4359 w 751067"/>
              <a:gd name="connsiteY1" fmla="*/ 239821 h 671586"/>
              <a:gd name="connsiteX2" fmla="*/ 185545 w 751067"/>
              <a:gd name="connsiteY2" fmla="*/ 650454 h 671586"/>
              <a:gd name="connsiteX3" fmla="*/ 665605 w 751067"/>
              <a:gd name="connsiteY3" fmla="*/ 609814 h 671586"/>
              <a:gd name="connsiteX4" fmla="*/ 724024 w 751067"/>
              <a:gd name="connsiteY4" fmla="*/ 193254 h 671586"/>
              <a:gd name="connsiteX5" fmla="*/ 367578 w 751067"/>
              <a:gd name="connsiteY5" fmla="*/ 1062 h 671586"/>
              <a:gd name="connsiteX6" fmla="*/ 33992 w 751067"/>
              <a:gd name="connsiteY6" fmla="*/ 125521 h 671586"/>
              <a:gd name="connsiteX0" fmla="*/ 351887 w 745651"/>
              <a:gd name="connsiteY0" fmla="*/ 12914 h 676937"/>
              <a:gd name="connsiteX1" fmla="*/ 1367 w 745651"/>
              <a:gd name="connsiteY1" fmla="*/ 239821 h 676937"/>
              <a:gd name="connsiteX2" fmla="*/ 243513 w 745651"/>
              <a:gd name="connsiteY2" fmla="*/ 658074 h 676937"/>
              <a:gd name="connsiteX3" fmla="*/ 662613 w 745651"/>
              <a:gd name="connsiteY3" fmla="*/ 609814 h 676937"/>
              <a:gd name="connsiteX4" fmla="*/ 721032 w 745651"/>
              <a:gd name="connsiteY4" fmla="*/ 193254 h 676937"/>
              <a:gd name="connsiteX5" fmla="*/ 364586 w 745651"/>
              <a:gd name="connsiteY5" fmla="*/ 1062 h 676937"/>
              <a:gd name="connsiteX6" fmla="*/ 31000 w 745651"/>
              <a:gd name="connsiteY6" fmla="*/ 125521 h 676937"/>
              <a:gd name="connsiteX0" fmla="*/ 352981 w 746745"/>
              <a:gd name="connsiteY0" fmla="*/ 12914 h 690370"/>
              <a:gd name="connsiteX1" fmla="*/ 2461 w 746745"/>
              <a:gd name="connsiteY1" fmla="*/ 239821 h 690370"/>
              <a:gd name="connsiteX2" fmla="*/ 244607 w 746745"/>
              <a:gd name="connsiteY2" fmla="*/ 658074 h 690370"/>
              <a:gd name="connsiteX3" fmla="*/ 663707 w 746745"/>
              <a:gd name="connsiteY3" fmla="*/ 609814 h 690370"/>
              <a:gd name="connsiteX4" fmla="*/ 722126 w 746745"/>
              <a:gd name="connsiteY4" fmla="*/ 193254 h 690370"/>
              <a:gd name="connsiteX5" fmla="*/ 365680 w 746745"/>
              <a:gd name="connsiteY5" fmla="*/ 1062 h 690370"/>
              <a:gd name="connsiteX6" fmla="*/ 32094 w 746745"/>
              <a:gd name="connsiteY6" fmla="*/ 125521 h 690370"/>
              <a:gd name="connsiteX0" fmla="*/ 364503 w 758267"/>
              <a:gd name="connsiteY0" fmla="*/ 12914 h 690370"/>
              <a:gd name="connsiteX1" fmla="*/ 13983 w 758267"/>
              <a:gd name="connsiteY1" fmla="*/ 239821 h 690370"/>
              <a:gd name="connsiteX2" fmla="*/ 256129 w 758267"/>
              <a:gd name="connsiteY2" fmla="*/ 658074 h 690370"/>
              <a:gd name="connsiteX3" fmla="*/ 675229 w 758267"/>
              <a:gd name="connsiteY3" fmla="*/ 609814 h 690370"/>
              <a:gd name="connsiteX4" fmla="*/ 733648 w 758267"/>
              <a:gd name="connsiteY4" fmla="*/ 193254 h 690370"/>
              <a:gd name="connsiteX5" fmla="*/ 377202 w 758267"/>
              <a:gd name="connsiteY5" fmla="*/ 1062 h 690370"/>
              <a:gd name="connsiteX6" fmla="*/ 43616 w 758267"/>
              <a:gd name="connsiteY6" fmla="*/ 125521 h 690370"/>
              <a:gd name="connsiteX0" fmla="*/ 320887 w 714651"/>
              <a:gd name="connsiteY0" fmla="*/ 12914 h 689808"/>
              <a:gd name="connsiteX1" fmla="*/ 23707 w 714651"/>
              <a:gd name="connsiteY1" fmla="*/ 247441 h 689808"/>
              <a:gd name="connsiteX2" fmla="*/ 212513 w 714651"/>
              <a:gd name="connsiteY2" fmla="*/ 658074 h 689808"/>
              <a:gd name="connsiteX3" fmla="*/ 631613 w 714651"/>
              <a:gd name="connsiteY3" fmla="*/ 609814 h 689808"/>
              <a:gd name="connsiteX4" fmla="*/ 690032 w 714651"/>
              <a:gd name="connsiteY4" fmla="*/ 193254 h 689808"/>
              <a:gd name="connsiteX5" fmla="*/ 333586 w 714651"/>
              <a:gd name="connsiteY5" fmla="*/ 1062 h 689808"/>
              <a:gd name="connsiteX6" fmla="*/ 0 w 714651"/>
              <a:gd name="connsiteY6" fmla="*/ 125521 h 689808"/>
              <a:gd name="connsiteX0" fmla="*/ 320887 w 692062"/>
              <a:gd name="connsiteY0" fmla="*/ 12438 h 690140"/>
              <a:gd name="connsiteX1" fmla="*/ 23707 w 692062"/>
              <a:gd name="connsiteY1" fmla="*/ 246965 h 690140"/>
              <a:gd name="connsiteX2" fmla="*/ 212513 w 692062"/>
              <a:gd name="connsiteY2" fmla="*/ 657598 h 690140"/>
              <a:gd name="connsiteX3" fmla="*/ 631613 w 692062"/>
              <a:gd name="connsiteY3" fmla="*/ 609338 h 690140"/>
              <a:gd name="connsiteX4" fmla="*/ 658282 w 692062"/>
              <a:gd name="connsiteY4" fmla="*/ 173728 h 690140"/>
              <a:gd name="connsiteX5" fmla="*/ 333586 w 692062"/>
              <a:gd name="connsiteY5" fmla="*/ 586 h 690140"/>
              <a:gd name="connsiteX6" fmla="*/ 0 w 692062"/>
              <a:gd name="connsiteY6" fmla="*/ 125045 h 690140"/>
              <a:gd name="connsiteX0" fmla="*/ 320887 w 692062"/>
              <a:gd name="connsiteY0" fmla="*/ 12438 h 687799"/>
              <a:gd name="connsiteX1" fmla="*/ 23707 w 692062"/>
              <a:gd name="connsiteY1" fmla="*/ 246965 h 687799"/>
              <a:gd name="connsiteX2" fmla="*/ 212513 w 692062"/>
              <a:gd name="connsiteY2" fmla="*/ 657598 h 687799"/>
              <a:gd name="connsiteX3" fmla="*/ 631613 w 692062"/>
              <a:gd name="connsiteY3" fmla="*/ 602988 h 687799"/>
              <a:gd name="connsiteX4" fmla="*/ 658282 w 692062"/>
              <a:gd name="connsiteY4" fmla="*/ 173728 h 687799"/>
              <a:gd name="connsiteX5" fmla="*/ 333586 w 692062"/>
              <a:gd name="connsiteY5" fmla="*/ 586 h 687799"/>
              <a:gd name="connsiteX6" fmla="*/ 0 w 692062"/>
              <a:gd name="connsiteY6" fmla="*/ 125045 h 687799"/>
              <a:gd name="connsiteX0" fmla="*/ 320887 w 686373"/>
              <a:gd name="connsiteY0" fmla="*/ 12438 h 678317"/>
              <a:gd name="connsiteX1" fmla="*/ 23707 w 686373"/>
              <a:gd name="connsiteY1" fmla="*/ 246965 h 678317"/>
              <a:gd name="connsiteX2" fmla="*/ 212513 w 686373"/>
              <a:gd name="connsiteY2" fmla="*/ 657598 h 678317"/>
              <a:gd name="connsiteX3" fmla="*/ 618913 w 686373"/>
              <a:gd name="connsiteY3" fmla="*/ 571238 h 678317"/>
              <a:gd name="connsiteX4" fmla="*/ 658282 w 686373"/>
              <a:gd name="connsiteY4" fmla="*/ 173728 h 678317"/>
              <a:gd name="connsiteX5" fmla="*/ 333586 w 686373"/>
              <a:gd name="connsiteY5" fmla="*/ 586 h 678317"/>
              <a:gd name="connsiteX6" fmla="*/ 0 w 686373"/>
              <a:gd name="connsiteY6" fmla="*/ 125045 h 678317"/>
              <a:gd name="connsiteX0" fmla="*/ 320887 w 710776"/>
              <a:gd name="connsiteY0" fmla="*/ 0 h 665879"/>
              <a:gd name="connsiteX1" fmla="*/ 23707 w 710776"/>
              <a:gd name="connsiteY1" fmla="*/ 234527 h 665879"/>
              <a:gd name="connsiteX2" fmla="*/ 212513 w 710776"/>
              <a:gd name="connsiteY2" fmla="*/ 645160 h 665879"/>
              <a:gd name="connsiteX3" fmla="*/ 618913 w 710776"/>
              <a:gd name="connsiteY3" fmla="*/ 558800 h 665879"/>
              <a:gd name="connsiteX4" fmla="*/ 658282 w 710776"/>
              <a:gd name="connsiteY4" fmla="*/ 161290 h 665879"/>
              <a:gd name="connsiteX5" fmla="*/ 0 w 710776"/>
              <a:gd name="connsiteY5" fmla="*/ 112607 h 665879"/>
              <a:gd name="connsiteX0" fmla="*/ 320887 w 637471"/>
              <a:gd name="connsiteY0" fmla="*/ 30770 h 702034"/>
              <a:gd name="connsiteX1" fmla="*/ 23707 w 637471"/>
              <a:gd name="connsiteY1" fmla="*/ 265297 h 702034"/>
              <a:gd name="connsiteX2" fmla="*/ 212513 w 637471"/>
              <a:gd name="connsiteY2" fmla="*/ 675930 h 702034"/>
              <a:gd name="connsiteX3" fmla="*/ 618913 w 637471"/>
              <a:gd name="connsiteY3" fmla="*/ 589570 h 702034"/>
              <a:gd name="connsiteX4" fmla="*/ 510644 w 637471"/>
              <a:gd name="connsiteY4" fmla="*/ 15848 h 702034"/>
              <a:gd name="connsiteX5" fmla="*/ 0 w 637471"/>
              <a:gd name="connsiteY5" fmla="*/ 143377 h 702034"/>
              <a:gd name="connsiteX0" fmla="*/ 320887 w 706914"/>
              <a:gd name="connsiteY0" fmla="*/ 91365 h 762629"/>
              <a:gd name="connsiteX1" fmla="*/ 23707 w 706914"/>
              <a:gd name="connsiteY1" fmla="*/ 325892 h 762629"/>
              <a:gd name="connsiteX2" fmla="*/ 212513 w 706914"/>
              <a:gd name="connsiteY2" fmla="*/ 736525 h 762629"/>
              <a:gd name="connsiteX3" fmla="*/ 618913 w 706914"/>
              <a:gd name="connsiteY3" fmla="*/ 650165 h 762629"/>
              <a:gd name="connsiteX4" fmla="*/ 510644 w 706914"/>
              <a:gd name="connsiteY4" fmla="*/ 76443 h 762629"/>
              <a:gd name="connsiteX5" fmla="*/ 0 w 706914"/>
              <a:gd name="connsiteY5" fmla="*/ 203972 h 762629"/>
              <a:gd name="connsiteX0" fmla="*/ 320887 w 706914"/>
              <a:gd name="connsiteY0" fmla="*/ 119603 h 790867"/>
              <a:gd name="connsiteX1" fmla="*/ 23707 w 706914"/>
              <a:gd name="connsiteY1" fmla="*/ 354130 h 790867"/>
              <a:gd name="connsiteX2" fmla="*/ 212513 w 706914"/>
              <a:gd name="connsiteY2" fmla="*/ 764763 h 790867"/>
              <a:gd name="connsiteX3" fmla="*/ 618913 w 706914"/>
              <a:gd name="connsiteY3" fmla="*/ 678403 h 790867"/>
              <a:gd name="connsiteX4" fmla="*/ 510644 w 706914"/>
              <a:gd name="connsiteY4" fmla="*/ 104681 h 790867"/>
              <a:gd name="connsiteX5" fmla="*/ 0 w 706914"/>
              <a:gd name="connsiteY5" fmla="*/ 232210 h 790867"/>
              <a:gd name="connsiteX0" fmla="*/ 320887 w 706914"/>
              <a:gd name="connsiteY0" fmla="*/ 101783 h 773047"/>
              <a:gd name="connsiteX1" fmla="*/ 23707 w 706914"/>
              <a:gd name="connsiteY1" fmla="*/ 336310 h 773047"/>
              <a:gd name="connsiteX2" fmla="*/ 212513 w 706914"/>
              <a:gd name="connsiteY2" fmla="*/ 746943 h 773047"/>
              <a:gd name="connsiteX3" fmla="*/ 618913 w 706914"/>
              <a:gd name="connsiteY3" fmla="*/ 660583 h 773047"/>
              <a:gd name="connsiteX4" fmla="*/ 510644 w 706914"/>
              <a:gd name="connsiteY4" fmla="*/ 86861 h 773047"/>
              <a:gd name="connsiteX5" fmla="*/ 0 w 706914"/>
              <a:gd name="connsiteY5" fmla="*/ 214390 h 773047"/>
              <a:gd name="connsiteX0" fmla="*/ 320887 w 757401"/>
              <a:gd name="connsiteY0" fmla="*/ 56389 h 725725"/>
              <a:gd name="connsiteX1" fmla="*/ 23707 w 757401"/>
              <a:gd name="connsiteY1" fmla="*/ 290916 h 725725"/>
              <a:gd name="connsiteX2" fmla="*/ 212513 w 757401"/>
              <a:gd name="connsiteY2" fmla="*/ 701549 h 725725"/>
              <a:gd name="connsiteX3" fmla="*/ 618913 w 757401"/>
              <a:gd name="connsiteY3" fmla="*/ 615189 h 725725"/>
              <a:gd name="connsiteX4" fmla="*/ 586844 w 757401"/>
              <a:gd name="connsiteY4" fmla="*/ 98617 h 725725"/>
              <a:gd name="connsiteX5" fmla="*/ 0 w 757401"/>
              <a:gd name="connsiteY5" fmla="*/ 168996 h 725725"/>
              <a:gd name="connsiteX0" fmla="*/ 320887 w 720483"/>
              <a:gd name="connsiteY0" fmla="*/ 35299 h 704635"/>
              <a:gd name="connsiteX1" fmla="*/ 23707 w 720483"/>
              <a:gd name="connsiteY1" fmla="*/ 269826 h 704635"/>
              <a:gd name="connsiteX2" fmla="*/ 212513 w 720483"/>
              <a:gd name="connsiteY2" fmla="*/ 680459 h 704635"/>
              <a:gd name="connsiteX3" fmla="*/ 618913 w 720483"/>
              <a:gd name="connsiteY3" fmla="*/ 594099 h 704635"/>
              <a:gd name="connsiteX4" fmla="*/ 586844 w 720483"/>
              <a:gd name="connsiteY4" fmla="*/ 77527 h 704635"/>
              <a:gd name="connsiteX5" fmla="*/ 0 w 720483"/>
              <a:gd name="connsiteY5" fmla="*/ 147906 h 704635"/>
              <a:gd name="connsiteX0" fmla="*/ 320887 w 720483"/>
              <a:gd name="connsiteY0" fmla="*/ 35299 h 596788"/>
              <a:gd name="connsiteX1" fmla="*/ 23707 w 720483"/>
              <a:gd name="connsiteY1" fmla="*/ 269826 h 596788"/>
              <a:gd name="connsiteX2" fmla="*/ 618913 w 720483"/>
              <a:gd name="connsiteY2" fmla="*/ 594099 h 596788"/>
              <a:gd name="connsiteX3" fmla="*/ 586844 w 720483"/>
              <a:gd name="connsiteY3" fmla="*/ 77527 h 596788"/>
              <a:gd name="connsiteX4" fmla="*/ 0 w 720483"/>
              <a:gd name="connsiteY4" fmla="*/ 147906 h 596788"/>
              <a:gd name="connsiteX0" fmla="*/ 320887 w 720483"/>
              <a:gd name="connsiteY0" fmla="*/ 35299 h 608258"/>
              <a:gd name="connsiteX1" fmla="*/ 23707 w 720483"/>
              <a:gd name="connsiteY1" fmla="*/ 269826 h 608258"/>
              <a:gd name="connsiteX2" fmla="*/ 618913 w 720483"/>
              <a:gd name="connsiteY2" fmla="*/ 594099 h 608258"/>
              <a:gd name="connsiteX3" fmla="*/ 586844 w 720483"/>
              <a:gd name="connsiteY3" fmla="*/ 77527 h 608258"/>
              <a:gd name="connsiteX4" fmla="*/ 0 w 720483"/>
              <a:gd name="connsiteY4" fmla="*/ 147906 h 608258"/>
              <a:gd name="connsiteX0" fmla="*/ 320887 w 733985"/>
              <a:gd name="connsiteY0" fmla="*/ 35299 h 669382"/>
              <a:gd name="connsiteX1" fmla="*/ 23707 w 733985"/>
              <a:gd name="connsiteY1" fmla="*/ 269826 h 669382"/>
              <a:gd name="connsiteX2" fmla="*/ 618913 w 733985"/>
              <a:gd name="connsiteY2" fmla="*/ 594099 h 669382"/>
              <a:gd name="connsiteX3" fmla="*/ 586844 w 733985"/>
              <a:gd name="connsiteY3" fmla="*/ 77527 h 669382"/>
              <a:gd name="connsiteX4" fmla="*/ 0 w 733985"/>
              <a:gd name="connsiteY4" fmla="*/ 147906 h 669382"/>
              <a:gd name="connsiteX0" fmla="*/ 320887 w 728601"/>
              <a:gd name="connsiteY0" fmla="*/ 35299 h 610488"/>
              <a:gd name="connsiteX1" fmla="*/ 57044 w 728601"/>
              <a:gd name="connsiteY1" fmla="*/ 441276 h 610488"/>
              <a:gd name="connsiteX2" fmla="*/ 618913 w 728601"/>
              <a:gd name="connsiteY2" fmla="*/ 594099 h 610488"/>
              <a:gd name="connsiteX3" fmla="*/ 586844 w 728601"/>
              <a:gd name="connsiteY3" fmla="*/ 77527 h 610488"/>
              <a:gd name="connsiteX4" fmla="*/ 0 w 728601"/>
              <a:gd name="connsiteY4" fmla="*/ 147906 h 610488"/>
              <a:gd name="connsiteX0" fmla="*/ 320887 w 728601"/>
              <a:gd name="connsiteY0" fmla="*/ 35299 h 648731"/>
              <a:gd name="connsiteX1" fmla="*/ 57044 w 728601"/>
              <a:gd name="connsiteY1" fmla="*/ 441276 h 648731"/>
              <a:gd name="connsiteX2" fmla="*/ 618913 w 728601"/>
              <a:gd name="connsiteY2" fmla="*/ 594099 h 648731"/>
              <a:gd name="connsiteX3" fmla="*/ 586844 w 728601"/>
              <a:gd name="connsiteY3" fmla="*/ 77527 h 648731"/>
              <a:gd name="connsiteX4" fmla="*/ 0 w 728601"/>
              <a:gd name="connsiteY4" fmla="*/ 147906 h 648731"/>
              <a:gd name="connsiteX0" fmla="*/ 320887 w 727835"/>
              <a:gd name="connsiteY0" fmla="*/ 35299 h 699404"/>
              <a:gd name="connsiteX1" fmla="*/ 71331 w 727835"/>
              <a:gd name="connsiteY1" fmla="*/ 531763 h 699404"/>
              <a:gd name="connsiteX2" fmla="*/ 618913 w 727835"/>
              <a:gd name="connsiteY2" fmla="*/ 594099 h 699404"/>
              <a:gd name="connsiteX3" fmla="*/ 586844 w 727835"/>
              <a:gd name="connsiteY3" fmla="*/ 77527 h 699404"/>
              <a:gd name="connsiteX4" fmla="*/ 0 w 727835"/>
              <a:gd name="connsiteY4" fmla="*/ 147906 h 699404"/>
              <a:gd name="connsiteX0" fmla="*/ 320887 w 727326"/>
              <a:gd name="connsiteY0" fmla="*/ 35299 h 673578"/>
              <a:gd name="connsiteX1" fmla="*/ 80856 w 727326"/>
              <a:gd name="connsiteY1" fmla="*/ 488900 h 673578"/>
              <a:gd name="connsiteX2" fmla="*/ 618913 w 727326"/>
              <a:gd name="connsiteY2" fmla="*/ 594099 h 673578"/>
              <a:gd name="connsiteX3" fmla="*/ 586844 w 727326"/>
              <a:gd name="connsiteY3" fmla="*/ 77527 h 673578"/>
              <a:gd name="connsiteX4" fmla="*/ 0 w 727326"/>
              <a:gd name="connsiteY4" fmla="*/ 147906 h 673578"/>
              <a:gd name="connsiteX0" fmla="*/ 320887 w 587125"/>
              <a:gd name="connsiteY0" fmla="*/ 35299 h 489001"/>
              <a:gd name="connsiteX1" fmla="*/ 80856 w 587125"/>
              <a:gd name="connsiteY1" fmla="*/ 488900 h 489001"/>
              <a:gd name="connsiteX2" fmla="*/ 586844 w 587125"/>
              <a:gd name="connsiteY2" fmla="*/ 77527 h 489001"/>
              <a:gd name="connsiteX3" fmla="*/ 0 w 587125"/>
              <a:gd name="connsiteY3" fmla="*/ 147906 h 489001"/>
              <a:gd name="connsiteX0" fmla="*/ 320887 w 587125"/>
              <a:gd name="connsiteY0" fmla="*/ 35299 h 489001"/>
              <a:gd name="connsiteX1" fmla="*/ 80856 w 587125"/>
              <a:gd name="connsiteY1" fmla="*/ 488900 h 489001"/>
              <a:gd name="connsiteX2" fmla="*/ 586844 w 587125"/>
              <a:gd name="connsiteY2" fmla="*/ 77527 h 489001"/>
              <a:gd name="connsiteX3" fmla="*/ 0 w 587125"/>
              <a:gd name="connsiteY3" fmla="*/ 147906 h 489001"/>
              <a:gd name="connsiteX0" fmla="*/ 320887 w 587972"/>
              <a:gd name="connsiteY0" fmla="*/ 35299 h 626966"/>
              <a:gd name="connsiteX1" fmla="*/ 80856 w 587972"/>
              <a:gd name="connsiteY1" fmla="*/ 488900 h 626966"/>
              <a:gd name="connsiteX2" fmla="*/ 586844 w 587972"/>
              <a:gd name="connsiteY2" fmla="*/ 77527 h 626966"/>
              <a:gd name="connsiteX3" fmla="*/ 0 w 587972"/>
              <a:gd name="connsiteY3" fmla="*/ 147906 h 626966"/>
              <a:gd name="connsiteX0" fmla="*/ 320887 w 586997"/>
              <a:gd name="connsiteY0" fmla="*/ 0 h 595941"/>
              <a:gd name="connsiteX1" fmla="*/ 33231 w 586997"/>
              <a:gd name="connsiteY1" fmla="*/ 458364 h 595941"/>
              <a:gd name="connsiteX2" fmla="*/ 586844 w 586997"/>
              <a:gd name="connsiteY2" fmla="*/ 42228 h 595941"/>
              <a:gd name="connsiteX3" fmla="*/ 0 w 586997"/>
              <a:gd name="connsiteY3" fmla="*/ 112607 h 595941"/>
              <a:gd name="connsiteX0" fmla="*/ 320887 w 587109"/>
              <a:gd name="connsiteY0" fmla="*/ 0 h 613071"/>
              <a:gd name="connsiteX1" fmla="*/ 42756 w 587109"/>
              <a:gd name="connsiteY1" fmla="*/ 477414 h 613071"/>
              <a:gd name="connsiteX2" fmla="*/ 586844 w 587109"/>
              <a:gd name="connsiteY2" fmla="*/ 42228 h 613071"/>
              <a:gd name="connsiteX3" fmla="*/ 0 w 587109"/>
              <a:gd name="connsiteY3" fmla="*/ 112607 h 613071"/>
              <a:gd name="connsiteX0" fmla="*/ 326506 w 592594"/>
              <a:gd name="connsiteY0" fmla="*/ 0 h 653250"/>
              <a:gd name="connsiteX1" fmla="*/ 48375 w 592594"/>
              <a:gd name="connsiteY1" fmla="*/ 477414 h 653250"/>
              <a:gd name="connsiteX2" fmla="*/ 592463 w 592594"/>
              <a:gd name="connsiteY2" fmla="*/ 42228 h 653250"/>
              <a:gd name="connsiteX3" fmla="*/ 5619 w 592594"/>
              <a:gd name="connsiteY3" fmla="*/ 112607 h 653250"/>
              <a:gd name="connsiteX0" fmla="*/ 326506 w 637794"/>
              <a:gd name="connsiteY0" fmla="*/ 101064 h 792995"/>
              <a:gd name="connsiteX1" fmla="*/ 48375 w 637794"/>
              <a:gd name="connsiteY1" fmla="*/ 578478 h 792995"/>
              <a:gd name="connsiteX2" fmla="*/ 592463 w 637794"/>
              <a:gd name="connsiteY2" fmla="*/ 143292 h 792995"/>
              <a:gd name="connsiteX3" fmla="*/ 5619 w 637794"/>
              <a:gd name="connsiteY3" fmla="*/ 213671 h 792995"/>
              <a:gd name="connsiteX0" fmla="*/ 356156 w 670836"/>
              <a:gd name="connsiteY0" fmla="*/ 101064 h 721056"/>
              <a:gd name="connsiteX1" fmla="*/ 78025 w 670836"/>
              <a:gd name="connsiteY1" fmla="*/ 578478 h 721056"/>
              <a:gd name="connsiteX2" fmla="*/ 622113 w 670836"/>
              <a:gd name="connsiteY2" fmla="*/ 143292 h 721056"/>
              <a:gd name="connsiteX3" fmla="*/ 35269 w 670836"/>
              <a:gd name="connsiteY3" fmla="*/ 213671 h 721056"/>
              <a:gd name="connsiteX0" fmla="*/ 327348 w 642232"/>
              <a:gd name="connsiteY0" fmla="*/ 101064 h 720118"/>
              <a:gd name="connsiteX1" fmla="*/ 49217 w 642232"/>
              <a:gd name="connsiteY1" fmla="*/ 578478 h 720118"/>
              <a:gd name="connsiteX2" fmla="*/ 593305 w 642232"/>
              <a:gd name="connsiteY2" fmla="*/ 143292 h 720118"/>
              <a:gd name="connsiteX3" fmla="*/ 6461 w 642232"/>
              <a:gd name="connsiteY3" fmla="*/ 213671 h 720118"/>
              <a:gd name="connsiteX0" fmla="*/ 353766 w 668650"/>
              <a:gd name="connsiteY0" fmla="*/ 101064 h 720118"/>
              <a:gd name="connsiteX1" fmla="*/ 75635 w 668650"/>
              <a:gd name="connsiteY1" fmla="*/ 578478 h 720118"/>
              <a:gd name="connsiteX2" fmla="*/ 619723 w 668650"/>
              <a:gd name="connsiteY2" fmla="*/ 143292 h 720118"/>
              <a:gd name="connsiteX3" fmla="*/ 32879 w 668650"/>
              <a:gd name="connsiteY3" fmla="*/ 213671 h 720118"/>
              <a:gd name="connsiteX0" fmla="*/ 320887 w 639086"/>
              <a:gd name="connsiteY0" fmla="*/ 32655 h 515944"/>
              <a:gd name="connsiteX1" fmla="*/ 42756 w 639086"/>
              <a:gd name="connsiteY1" fmla="*/ 510069 h 515944"/>
              <a:gd name="connsiteX2" fmla="*/ 605894 w 639086"/>
              <a:gd name="connsiteY2" fmla="*/ 170133 h 515944"/>
              <a:gd name="connsiteX3" fmla="*/ 0 w 639086"/>
              <a:gd name="connsiteY3" fmla="*/ 145262 h 515944"/>
              <a:gd name="connsiteX0" fmla="*/ 320887 w 639086"/>
              <a:gd name="connsiteY0" fmla="*/ 32655 h 515944"/>
              <a:gd name="connsiteX1" fmla="*/ 42756 w 639086"/>
              <a:gd name="connsiteY1" fmla="*/ 510069 h 515944"/>
              <a:gd name="connsiteX2" fmla="*/ 605894 w 639086"/>
              <a:gd name="connsiteY2" fmla="*/ 170133 h 515944"/>
              <a:gd name="connsiteX3" fmla="*/ 0 w 639086"/>
              <a:gd name="connsiteY3" fmla="*/ 145262 h 515944"/>
              <a:gd name="connsiteX0" fmla="*/ 320887 w 656596"/>
              <a:gd name="connsiteY0" fmla="*/ 32655 h 621211"/>
              <a:gd name="connsiteX1" fmla="*/ 42756 w 656596"/>
              <a:gd name="connsiteY1" fmla="*/ 510069 h 621211"/>
              <a:gd name="connsiteX2" fmla="*/ 605894 w 656596"/>
              <a:gd name="connsiteY2" fmla="*/ 170133 h 621211"/>
              <a:gd name="connsiteX3" fmla="*/ 0 w 656596"/>
              <a:gd name="connsiteY3" fmla="*/ 145262 h 621211"/>
              <a:gd name="connsiteX0" fmla="*/ 357986 w 689714"/>
              <a:gd name="connsiteY0" fmla="*/ 32655 h 646629"/>
              <a:gd name="connsiteX1" fmla="*/ 79855 w 689714"/>
              <a:gd name="connsiteY1" fmla="*/ 510069 h 646629"/>
              <a:gd name="connsiteX2" fmla="*/ 642993 w 689714"/>
              <a:gd name="connsiteY2" fmla="*/ 170133 h 646629"/>
              <a:gd name="connsiteX3" fmla="*/ 37099 w 689714"/>
              <a:gd name="connsiteY3" fmla="*/ 145262 h 646629"/>
              <a:gd name="connsiteX0" fmla="*/ 339033 w 670489"/>
              <a:gd name="connsiteY0" fmla="*/ 32655 h 648192"/>
              <a:gd name="connsiteX1" fmla="*/ 60902 w 670489"/>
              <a:gd name="connsiteY1" fmla="*/ 510069 h 648192"/>
              <a:gd name="connsiteX2" fmla="*/ 624040 w 670489"/>
              <a:gd name="connsiteY2" fmla="*/ 170133 h 648192"/>
              <a:gd name="connsiteX3" fmla="*/ 18146 w 670489"/>
              <a:gd name="connsiteY3" fmla="*/ 145262 h 648192"/>
              <a:gd name="connsiteX0" fmla="*/ 336967 w 663882"/>
              <a:gd name="connsiteY0" fmla="*/ 32655 h 621099"/>
              <a:gd name="connsiteX1" fmla="*/ 58836 w 663882"/>
              <a:gd name="connsiteY1" fmla="*/ 510069 h 621099"/>
              <a:gd name="connsiteX2" fmla="*/ 621974 w 663882"/>
              <a:gd name="connsiteY2" fmla="*/ 170133 h 621099"/>
              <a:gd name="connsiteX3" fmla="*/ 16080 w 663882"/>
              <a:gd name="connsiteY3" fmla="*/ 145262 h 621099"/>
              <a:gd name="connsiteX0" fmla="*/ 282787 w 639327"/>
              <a:gd name="connsiteY0" fmla="*/ 8843 h 517296"/>
              <a:gd name="connsiteX1" fmla="*/ 42756 w 639327"/>
              <a:gd name="connsiteY1" fmla="*/ 510069 h 517296"/>
              <a:gd name="connsiteX2" fmla="*/ 605894 w 639327"/>
              <a:gd name="connsiteY2" fmla="*/ 170133 h 517296"/>
              <a:gd name="connsiteX3" fmla="*/ 0 w 639327"/>
              <a:gd name="connsiteY3" fmla="*/ 145262 h 517296"/>
              <a:gd name="connsiteX0" fmla="*/ 317661 w 673952"/>
              <a:gd name="connsiteY0" fmla="*/ 8843 h 520998"/>
              <a:gd name="connsiteX1" fmla="*/ 77630 w 673952"/>
              <a:gd name="connsiteY1" fmla="*/ 510069 h 520998"/>
              <a:gd name="connsiteX2" fmla="*/ 640768 w 673952"/>
              <a:gd name="connsiteY2" fmla="*/ 170133 h 520998"/>
              <a:gd name="connsiteX3" fmla="*/ 34874 w 673952"/>
              <a:gd name="connsiteY3" fmla="*/ 145262 h 520998"/>
              <a:gd name="connsiteX0" fmla="*/ 313263 w 680246"/>
              <a:gd name="connsiteY0" fmla="*/ 8843 h 608769"/>
              <a:gd name="connsiteX1" fmla="*/ 73232 w 680246"/>
              <a:gd name="connsiteY1" fmla="*/ 510069 h 608769"/>
              <a:gd name="connsiteX2" fmla="*/ 636370 w 680246"/>
              <a:gd name="connsiteY2" fmla="*/ 170133 h 608769"/>
              <a:gd name="connsiteX3" fmla="*/ 30476 w 680246"/>
              <a:gd name="connsiteY3" fmla="*/ 145262 h 608769"/>
              <a:gd name="connsiteX0" fmla="*/ 313263 w 636585"/>
              <a:gd name="connsiteY0" fmla="*/ 56 h 567102"/>
              <a:gd name="connsiteX1" fmla="*/ 73232 w 636585"/>
              <a:gd name="connsiteY1" fmla="*/ 501282 h 567102"/>
              <a:gd name="connsiteX2" fmla="*/ 636370 w 636585"/>
              <a:gd name="connsiteY2" fmla="*/ 161346 h 567102"/>
              <a:gd name="connsiteX3" fmla="*/ 16189 w 636585"/>
              <a:gd name="connsiteY3" fmla="*/ 112662 h 567102"/>
              <a:gd name="connsiteX0" fmla="*/ 313263 w 665687"/>
              <a:gd name="connsiteY0" fmla="*/ 2457 h 596869"/>
              <a:gd name="connsiteX1" fmla="*/ 73232 w 665687"/>
              <a:gd name="connsiteY1" fmla="*/ 503683 h 596869"/>
              <a:gd name="connsiteX2" fmla="*/ 636370 w 665687"/>
              <a:gd name="connsiteY2" fmla="*/ 163747 h 596869"/>
              <a:gd name="connsiteX3" fmla="*/ 16189 w 665687"/>
              <a:gd name="connsiteY3" fmla="*/ 115063 h 596869"/>
              <a:gd name="connsiteX0" fmla="*/ 297074 w 646933"/>
              <a:gd name="connsiteY0" fmla="*/ 2457 h 618545"/>
              <a:gd name="connsiteX1" fmla="*/ 57043 w 646933"/>
              <a:gd name="connsiteY1" fmla="*/ 503683 h 618545"/>
              <a:gd name="connsiteX2" fmla="*/ 620181 w 646933"/>
              <a:gd name="connsiteY2" fmla="*/ 163747 h 618545"/>
              <a:gd name="connsiteX3" fmla="*/ 0 w 646933"/>
              <a:gd name="connsiteY3" fmla="*/ 115063 h 618545"/>
              <a:gd name="connsiteX0" fmla="*/ 299365 w 653729"/>
              <a:gd name="connsiteY0" fmla="*/ 2457 h 587791"/>
              <a:gd name="connsiteX1" fmla="*/ 59334 w 653729"/>
              <a:gd name="connsiteY1" fmla="*/ 503683 h 587791"/>
              <a:gd name="connsiteX2" fmla="*/ 622472 w 653729"/>
              <a:gd name="connsiteY2" fmla="*/ 163747 h 587791"/>
              <a:gd name="connsiteX3" fmla="*/ 2291 w 653729"/>
              <a:gd name="connsiteY3" fmla="*/ 115063 h 587791"/>
              <a:gd name="connsiteX0" fmla="*/ 297074 w 647329"/>
              <a:gd name="connsiteY0" fmla="*/ 2457 h 591867"/>
              <a:gd name="connsiteX1" fmla="*/ 57043 w 647329"/>
              <a:gd name="connsiteY1" fmla="*/ 503683 h 591867"/>
              <a:gd name="connsiteX2" fmla="*/ 620181 w 647329"/>
              <a:gd name="connsiteY2" fmla="*/ 163747 h 591867"/>
              <a:gd name="connsiteX3" fmla="*/ 0 w 647329"/>
              <a:gd name="connsiteY3" fmla="*/ 115063 h 591867"/>
              <a:gd name="connsiteX0" fmla="*/ 297074 w 648584"/>
              <a:gd name="connsiteY0" fmla="*/ 2457 h 606198"/>
              <a:gd name="connsiteX1" fmla="*/ 57043 w 648584"/>
              <a:gd name="connsiteY1" fmla="*/ 503683 h 606198"/>
              <a:gd name="connsiteX2" fmla="*/ 620181 w 648584"/>
              <a:gd name="connsiteY2" fmla="*/ 163747 h 606198"/>
              <a:gd name="connsiteX3" fmla="*/ 0 w 648584"/>
              <a:gd name="connsiteY3" fmla="*/ 115063 h 606198"/>
              <a:gd name="connsiteX0" fmla="*/ 297673 w 653106"/>
              <a:gd name="connsiteY0" fmla="*/ 2457 h 604145"/>
              <a:gd name="connsiteX1" fmla="*/ 57642 w 653106"/>
              <a:gd name="connsiteY1" fmla="*/ 503683 h 604145"/>
              <a:gd name="connsiteX2" fmla="*/ 620780 w 653106"/>
              <a:gd name="connsiteY2" fmla="*/ 163747 h 604145"/>
              <a:gd name="connsiteX3" fmla="*/ 599 w 653106"/>
              <a:gd name="connsiteY3" fmla="*/ 115063 h 604145"/>
              <a:gd name="connsiteX0" fmla="*/ 297074 w 652507"/>
              <a:gd name="connsiteY0" fmla="*/ 2457 h 604145"/>
              <a:gd name="connsiteX1" fmla="*/ 57043 w 652507"/>
              <a:gd name="connsiteY1" fmla="*/ 503683 h 604145"/>
              <a:gd name="connsiteX2" fmla="*/ 620181 w 652507"/>
              <a:gd name="connsiteY2" fmla="*/ 163747 h 604145"/>
              <a:gd name="connsiteX3" fmla="*/ 0 w 652507"/>
              <a:gd name="connsiteY3" fmla="*/ 115063 h 604145"/>
              <a:gd name="connsiteX0" fmla="*/ 303970 w 655996"/>
              <a:gd name="connsiteY0" fmla="*/ 2457 h 631843"/>
              <a:gd name="connsiteX1" fmla="*/ 63939 w 655996"/>
              <a:gd name="connsiteY1" fmla="*/ 503683 h 631843"/>
              <a:gd name="connsiteX2" fmla="*/ 627077 w 655996"/>
              <a:gd name="connsiteY2" fmla="*/ 163747 h 631843"/>
              <a:gd name="connsiteX3" fmla="*/ 6896 w 655996"/>
              <a:gd name="connsiteY3" fmla="*/ 115063 h 631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5996" h="631843">
                <a:moveTo>
                  <a:pt x="303970" y="2457"/>
                </a:moveTo>
                <a:cubicBezTo>
                  <a:pt x="-17482" y="44790"/>
                  <a:pt x="-59214" y="347300"/>
                  <a:pt x="63939" y="503683"/>
                </a:cubicBezTo>
                <a:cubicBezTo>
                  <a:pt x="321993" y="831367"/>
                  <a:pt x="774697" y="461880"/>
                  <a:pt x="627077" y="163747"/>
                </a:cubicBezTo>
                <a:cubicBezTo>
                  <a:pt x="479457" y="-134386"/>
                  <a:pt x="63076" y="53767"/>
                  <a:pt x="6896" y="115063"/>
                </a:cubicBezTo>
              </a:path>
            </a:pathLst>
          </a:custGeom>
          <a:noFill/>
          <a:ln w="31750" cap="rnd">
            <a:solidFill>
              <a:srgbClr val="FF012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FF0125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14EC553-B231-4F12-92F8-23207210549F}"/>
              </a:ext>
            </a:extLst>
          </p:cNvPr>
          <p:cNvSpPr/>
          <p:nvPr/>
        </p:nvSpPr>
        <p:spPr>
          <a:xfrm>
            <a:off x="414968" y="1027293"/>
            <a:ext cx="172509" cy="421568"/>
          </a:xfrm>
          <a:custGeom>
            <a:avLst/>
            <a:gdLst>
              <a:gd name="connsiteX0" fmla="*/ 0 w 474134"/>
              <a:gd name="connsiteY0" fmla="*/ 151758 h 453856"/>
              <a:gd name="connsiteX1" fmla="*/ 152400 w 474134"/>
              <a:gd name="connsiteY1" fmla="*/ 84024 h 453856"/>
              <a:gd name="connsiteX2" fmla="*/ 220134 w 474134"/>
              <a:gd name="connsiteY2" fmla="*/ 16291 h 453856"/>
              <a:gd name="connsiteX3" fmla="*/ 279400 w 474134"/>
              <a:gd name="connsiteY3" fmla="*/ 414224 h 453856"/>
              <a:gd name="connsiteX4" fmla="*/ 127000 w 474134"/>
              <a:gd name="connsiteY4" fmla="*/ 439624 h 453856"/>
              <a:gd name="connsiteX5" fmla="*/ 474134 w 474134"/>
              <a:gd name="connsiteY5" fmla="*/ 414224 h 453856"/>
              <a:gd name="connsiteX0" fmla="*/ 0 w 474134"/>
              <a:gd name="connsiteY0" fmla="*/ 144756 h 446854"/>
              <a:gd name="connsiteX1" fmla="*/ 135467 w 474134"/>
              <a:gd name="connsiteY1" fmla="*/ 127822 h 446854"/>
              <a:gd name="connsiteX2" fmla="*/ 220134 w 474134"/>
              <a:gd name="connsiteY2" fmla="*/ 9289 h 446854"/>
              <a:gd name="connsiteX3" fmla="*/ 279400 w 474134"/>
              <a:gd name="connsiteY3" fmla="*/ 407222 h 446854"/>
              <a:gd name="connsiteX4" fmla="*/ 127000 w 474134"/>
              <a:gd name="connsiteY4" fmla="*/ 432622 h 446854"/>
              <a:gd name="connsiteX5" fmla="*/ 474134 w 474134"/>
              <a:gd name="connsiteY5" fmla="*/ 407222 h 446854"/>
              <a:gd name="connsiteX0" fmla="*/ 0 w 406401"/>
              <a:gd name="connsiteY0" fmla="*/ 187453 h 447217"/>
              <a:gd name="connsiteX1" fmla="*/ 67734 w 406401"/>
              <a:gd name="connsiteY1" fmla="*/ 128185 h 447217"/>
              <a:gd name="connsiteX2" fmla="*/ 152401 w 406401"/>
              <a:gd name="connsiteY2" fmla="*/ 9652 h 447217"/>
              <a:gd name="connsiteX3" fmla="*/ 211667 w 406401"/>
              <a:gd name="connsiteY3" fmla="*/ 407585 h 447217"/>
              <a:gd name="connsiteX4" fmla="*/ 59267 w 406401"/>
              <a:gd name="connsiteY4" fmla="*/ 432985 h 447217"/>
              <a:gd name="connsiteX5" fmla="*/ 406401 w 406401"/>
              <a:gd name="connsiteY5" fmla="*/ 407585 h 447217"/>
              <a:gd name="connsiteX0" fmla="*/ 0 w 406401"/>
              <a:gd name="connsiteY0" fmla="*/ 194266 h 454030"/>
              <a:gd name="connsiteX1" fmla="*/ 101071 w 406401"/>
              <a:gd name="connsiteY1" fmla="*/ 87373 h 454030"/>
              <a:gd name="connsiteX2" fmla="*/ 152401 w 406401"/>
              <a:gd name="connsiteY2" fmla="*/ 16465 h 454030"/>
              <a:gd name="connsiteX3" fmla="*/ 211667 w 406401"/>
              <a:gd name="connsiteY3" fmla="*/ 414398 h 454030"/>
              <a:gd name="connsiteX4" fmla="*/ 59267 w 406401"/>
              <a:gd name="connsiteY4" fmla="*/ 439798 h 454030"/>
              <a:gd name="connsiteX5" fmla="*/ 406401 w 406401"/>
              <a:gd name="connsiteY5" fmla="*/ 414398 h 454030"/>
              <a:gd name="connsiteX0" fmla="*/ 0 w 354014"/>
              <a:gd name="connsiteY0" fmla="*/ 140979 h 453130"/>
              <a:gd name="connsiteX1" fmla="*/ 48684 w 354014"/>
              <a:gd name="connsiteY1" fmla="*/ 86473 h 453130"/>
              <a:gd name="connsiteX2" fmla="*/ 100014 w 354014"/>
              <a:gd name="connsiteY2" fmla="*/ 15565 h 453130"/>
              <a:gd name="connsiteX3" fmla="*/ 159280 w 354014"/>
              <a:gd name="connsiteY3" fmla="*/ 413498 h 453130"/>
              <a:gd name="connsiteX4" fmla="*/ 6880 w 354014"/>
              <a:gd name="connsiteY4" fmla="*/ 438898 h 453130"/>
              <a:gd name="connsiteX5" fmla="*/ 354014 w 354014"/>
              <a:gd name="connsiteY5" fmla="*/ 413498 h 453130"/>
              <a:gd name="connsiteX0" fmla="*/ 0 w 354014"/>
              <a:gd name="connsiteY0" fmla="*/ 143145 h 479564"/>
              <a:gd name="connsiteX1" fmla="*/ 48684 w 354014"/>
              <a:gd name="connsiteY1" fmla="*/ 88639 h 479564"/>
              <a:gd name="connsiteX2" fmla="*/ 100014 w 354014"/>
              <a:gd name="connsiteY2" fmla="*/ 17731 h 479564"/>
              <a:gd name="connsiteX3" fmla="*/ 192617 w 354014"/>
              <a:gd name="connsiteY3" fmla="*/ 449001 h 479564"/>
              <a:gd name="connsiteX4" fmla="*/ 6880 w 354014"/>
              <a:gd name="connsiteY4" fmla="*/ 441064 h 479564"/>
              <a:gd name="connsiteX5" fmla="*/ 354014 w 354014"/>
              <a:gd name="connsiteY5" fmla="*/ 415664 h 479564"/>
              <a:gd name="connsiteX0" fmla="*/ 0 w 354014"/>
              <a:gd name="connsiteY0" fmla="*/ 143145 h 454262"/>
              <a:gd name="connsiteX1" fmla="*/ 48684 w 354014"/>
              <a:gd name="connsiteY1" fmla="*/ 88639 h 454262"/>
              <a:gd name="connsiteX2" fmla="*/ 100014 w 354014"/>
              <a:gd name="connsiteY2" fmla="*/ 17731 h 454262"/>
              <a:gd name="connsiteX3" fmla="*/ 192617 w 354014"/>
              <a:gd name="connsiteY3" fmla="*/ 449001 h 454262"/>
              <a:gd name="connsiteX4" fmla="*/ 6880 w 354014"/>
              <a:gd name="connsiteY4" fmla="*/ 441064 h 454262"/>
              <a:gd name="connsiteX5" fmla="*/ 354014 w 354014"/>
              <a:gd name="connsiteY5" fmla="*/ 415664 h 454262"/>
              <a:gd name="connsiteX0" fmla="*/ 0 w 354014"/>
              <a:gd name="connsiteY0" fmla="*/ 143145 h 450573"/>
              <a:gd name="connsiteX1" fmla="*/ 48684 w 354014"/>
              <a:gd name="connsiteY1" fmla="*/ 88639 h 450573"/>
              <a:gd name="connsiteX2" fmla="*/ 100014 w 354014"/>
              <a:gd name="connsiteY2" fmla="*/ 17731 h 450573"/>
              <a:gd name="connsiteX3" fmla="*/ 192617 w 354014"/>
              <a:gd name="connsiteY3" fmla="*/ 449001 h 450573"/>
              <a:gd name="connsiteX4" fmla="*/ 6880 w 354014"/>
              <a:gd name="connsiteY4" fmla="*/ 441064 h 450573"/>
              <a:gd name="connsiteX5" fmla="*/ 354014 w 354014"/>
              <a:gd name="connsiteY5" fmla="*/ 415664 h 450573"/>
              <a:gd name="connsiteX0" fmla="*/ 0 w 354014"/>
              <a:gd name="connsiteY0" fmla="*/ 143145 h 495138"/>
              <a:gd name="connsiteX1" fmla="*/ 48684 w 354014"/>
              <a:gd name="connsiteY1" fmla="*/ 88639 h 495138"/>
              <a:gd name="connsiteX2" fmla="*/ 100014 w 354014"/>
              <a:gd name="connsiteY2" fmla="*/ 17731 h 495138"/>
              <a:gd name="connsiteX3" fmla="*/ 192617 w 354014"/>
              <a:gd name="connsiteY3" fmla="*/ 449001 h 495138"/>
              <a:gd name="connsiteX4" fmla="*/ 44980 w 354014"/>
              <a:gd name="connsiteY4" fmla="*/ 479164 h 495138"/>
              <a:gd name="connsiteX5" fmla="*/ 354014 w 354014"/>
              <a:gd name="connsiteY5" fmla="*/ 415664 h 495138"/>
              <a:gd name="connsiteX0" fmla="*/ 0 w 349251"/>
              <a:gd name="connsiteY0" fmla="*/ 143145 h 493808"/>
              <a:gd name="connsiteX1" fmla="*/ 48684 w 349251"/>
              <a:gd name="connsiteY1" fmla="*/ 88639 h 493808"/>
              <a:gd name="connsiteX2" fmla="*/ 100014 w 349251"/>
              <a:gd name="connsiteY2" fmla="*/ 17731 h 493808"/>
              <a:gd name="connsiteX3" fmla="*/ 192617 w 349251"/>
              <a:gd name="connsiteY3" fmla="*/ 449001 h 493808"/>
              <a:gd name="connsiteX4" fmla="*/ 44980 w 349251"/>
              <a:gd name="connsiteY4" fmla="*/ 479164 h 493808"/>
              <a:gd name="connsiteX5" fmla="*/ 349251 w 349251"/>
              <a:gd name="connsiteY5" fmla="*/ 458526 h 493808"/>
              <a:gd name="connsiteX0" fmla="*/ 0 w 349251"/>
              <a:gd name="connsiteY0" fmla="*/ 143145 h 492705"/>
              <a:gd name="connsiteX1" fmla="*/ 48684 w 349251"/>
              <a:gd name="connsiteY1" fmla="*/ 88639 h 492705"/>
              <a:gd name="connsiteX2" fmla="*/ 100014 w 349251"/>
              <a:gd name="connsiteY2" fmla="*/ 17731 h 492705"/>
              <a:gd name="connsiteX3" fmla="*/ 192617 w 349251"/>
              <a:gd name="connsiteY3" fmla="*/ 449001 h 492705"/>
              <a:gd name="connsiteX4" fmla="*/ 44980 w 349251"/>
              <a:gd name="connsiteY4" fmla="*/ 479164 h 492705"/>
              <a:gd name="connsiteX5" fmla="*/ 349251 w 349251"/>
              <a:gd name="connsiteY5" fmla="*/ 458526 h 492705"/>
              <a:gd name="connsiteX0" fmla="*/ 0 w 349251"/>
              <a:gd name="connsiteY0" fmla="*/ 143145 h 495978"/>
              <a:gd name="connsiteX1" fmla="*/ 48684 w 349251"/>
              <a:gd name="connsiteY1" fmla="*/ 88639 h 495978"/>
              <a:gd name="connsiteX2" fmla="*/ 100014 w 349251"/>
              <a:gd name="connsiteY2" fmla="*/ 17731 h 495978"/>
              <a:gd name="connsiteX3" fmla="*/ 192617 w 349251"/>
              <a:gd name="connsiteY3" fmla="*/ 449001 h 495978"/>
              <a:gd name="connsiteX4" fmla="*/ 44980 w 349251"/>
              <a:gd name="connsiteY4" fmla="*/ 479164 h 495978"/>
              <a:gd name="connsiteX5" fmla="*/ 349251 w 349251"/>
              <a:gd name="connsiteY5" fmla="*/ 458526 h 495978"/>
              <a:gd name="connsiteX0" fmla="*/ 0 w 349251"/>
              <a:gd name="connsiteY0" fmla="*/ 143145 h 480401"/>
              <a:gd name="connsiteX1" fmla="*/ 48684 w 349251"/>
              <a:gd name="connsiteY1" fmla="*/ 88639 h 480401"/>
              <a:gd name="connsiteX2" fmla="*/ 100014 w 349251"/>
              <a:gd name="connsiteY2" fmla="*/ 17731 h 480401"/>
              <a:gd name="connsiteX3" fmla="*/ 192617 w 349251"/>
              <a:gd name="connsiteY3" fmla="*/ 449001 h 480401"/>
              <a:gd name="connsiteX4" fmla="*/ 44980 w 349251"/>
              <a:gd name="connsiteY4" fmla="*/ 479164 h 480401"/>
              <a:gd name="connsiteX5" fmla="*/ 349251 w 349251"/>
              <a:gd name="connsiteY5" fmla="*/ 458526 h 480401"/>
              <a:gd name="connsiteX0" fmla="*/ 29339 w 329906"/>
              <a:gd name="connsiteY0" fmla="*/ 88639 h 480401"/>
              <a:gd name="connsiteX1" fmla="*/ 80669 w 329906"/>
              <a:gd name="connsiteY1" fmla="*/ 17731 h 480401"/>
              <a:gd name="connsiteX2" fmla="*/ 173272 w 329906"/>
              <a:gd name="connsiteY2" fmla="*/ 449001 h 480401"/>
              <a:gd name="connsiteX3" fmla="*/ 25635 w 329906"/>
              <a:gd name="connsiteY3" fmla="*/ 479164 h 480401"/>
              <a:gd name="connsiteX4" fmla="*/ 329906 w 329906"/>
              <a:gd name="connsiteY4" fmla="*/ 458526 h 480401"/>
              <a:gd name="connsiteX0" fmla="*/ 29776 w 330343"/>
              <a:gd name="connsiteY0" fmla="*/ 68015 h 473811"/>
              <a:gd name="connsiteX1" fmla="*/ 143018 w 330343"/>
              <a:gd name="connsiteY1" fmla="*/ 20919 h 473811"/>
              <a:gd name="connsiteX2" fmla="*/ 173709 w 330343"/>
              <a:gd name="connsiteY2" fmla="*/ 428377 h 473811"/>
              <a:gd name="connsiteX3" fmla="*/ 26072 w 330343"/>
              <a:gd name="connsiteY3" fmla="*/ 458540 h 473811"/>
              <a:gd name="connsiteX4" fmla="*/ 330343 w 330343"/>
              <a:gd name="connsiteY4" fmla="*/ 437902 h 473811"/>
              <a:gd name="connsiteX0" fmla="*/ 29776 w 330343"/>
              <a:gd name="connsiteY0" fmla="*/ 70031 h 475827"/>
              <a:gd name="connsiteX1" fmla="*/ 143018 w 330343"/>
              <a:gd name="connsiteY1" fmla="*/ 22935 h 475827"/>
              <a:gd name="connsiteX2" fmla="*/ 173709 w 330343"/>
              <a:gd name="connsiteY2" fmla="*/ 430393 h 475827"/>
              <a:gd name="connsiteX3" fmla="*/ 26072 w 330343"/>
              <a:gd name="connsiteY3" fmla="*/ 460556 h 475827"/>
              <a:gd name="connsiteX4" fmla="*/ 330343 w 330343"/>
              <a:gd name="connsiteY4" fmla="*/ 439918 h 475827"/>
              <a:gd name="connsiteX0" fmla="*/ 29776 w 330343"/>
              <a:gd name="connsiteY0" fmla="*/ 70031 h 475827"/>
              <a:gd name="connsiteX1" fmla="*/ 143018 w 330343"/>
              <a:gd name="connsiteY1" fmla="*/ 22935 h 475827"/>
              <a:gd name="connsiteX2" fmla="*/ 173709 w 330343"/>
              <a:gd name="connsiteY2" fmla="*/ 430393 h 475827"/>
              <a:gd name="connsiteX3" fmla="*/ 26072 w 330343"/>
              <a:gd name="connsiteY3" fmla="*/ 460556 h 475827"/>
              <a:gd name="connsiteX4" fmla="*/ 330343 w 330343"/>
              <a:gd name="connsiteY4" fmla="*/ 439918 h 475827"/>
              <a:gd name="connsiteX0" fmla="*/ 29776 w 330343"/>
              <a:gd name="connsiteY0" fmla="*/ 69978 h 475774"/>
              <a:gd name="connsiteX1" fmla="*/ 143018 w 330343"/>
              <a:gd name="connsiteY1" fmla="*/ 22882 h 475774"/>
              <a:gd name="connsiteX2" fmla="*/ 173709 w 330343"/>
              <a:gd name="connsiteY2" fmla="*/ 430340 h 475774"/>
              <a:gd name="connsiteX3" fmla="*/ 26072 w 330343"/>
              <a:gd name="connsiteY3" fmla="*/ 460503 h 475774"/>
              <a:gd name="connsiteX4" fmla="*/ 330343 w 330343"/>
              <a:gd name="connsiteY4" fmla="*/ 439865 h 475774"/>
              <a:gd name="connsiteX0" fmla="*/ 34538 w 330343"/>
              <a:gd name="connsiteY0" fmla="*/ 115563 h 464209"/>
              <a:gd name="connsiteX1" fmla="*/ 143018 w 330343"/>
              <a:gd name="connsiteY1" fmla="*/ 11317 h 464209"/>
              <a:gd name="connsiteX2" fmla="*/ 173709 w 330343"/>
              <a:gd name="connsiteY2" fmla="*/ 418775 h 464209"/>
              <a:gd name="connsiteX3" fmla="*/ 26072 w 330343"/>
              <a:gd name="connsiteY3" fmla="*/ 448938 h 464209"/>
              <a:gd name="connsiteX4" fmla="*/ 330343 w 330343"/>
              <a:gd name="connsiteY4" fmla="*/ 428300 h 464209"/>
              <a:gd name="connsiteX0" fmla="*/ 34538 w 330343"/>
              <a:gd name="connsiteY0" fmla="*/ 115563 h 464209"/>
              <a:gd name="connsiteX1" fmla="*/ 143018 w 330343"/>
              <a:gd name="connsiteY1" fmla="*/ 11317 h 464209"/>
              <a:gd name="connsiteX2" fmla="*/ 173709 w 330343"/>
              <a:gd name="connsiteY2" fmla="*/ 418775 h 464209"/>
              <a:gd name="connsiteX3" fmla="*/ 26072 w 330343"/>
              <a:gd name="connsiteY3" fmla="*/ 448938 h 464209"/>
              <a:gd name="connsiteX4" fmla="*/ 330343 w 330343"/>
              <a:gd name="connsiteY4" fmla="*/ 428300 h 464209"/>
              <a:gd name="connsiteX0" fmla="*/ 34538 w 330343"/>
              <a:gd name="connsiteY0" fmla="*/ 115563 h 464209"/>
              <a:gd name="connsiteX1" fmla="*/ 143018 w 330343"/>
              <a:gd name="connsiteY1" fmla="*/ 11317 h 464209"/>
              <a:gd name="connsiteX2" fmla="*/ 173709 w 330343"/>
              <a:gd name="connsiteY2" fmla="*/ 418775 h 464209"/>
              <a:gd name="connsiteX3" fmla="*/ 26072 w 330343"/>
              <a:gd name="connsiteY3" fmla="*/ 448938 h 464209"/>
              <a:gd name="connsiteX4" fmla="*/ 330343 w 330343"/>
              <a:gd name="connsiteY4" fmla="*/ 428300 h 464209"/>
              <a:gd name="connsiteX0" fmla="*/ 34538 w 330343"/>
              <a:gd name="connsiteY0" fmla="*/ 116416 h 465062"/>
              <a:gd name="connsiteX1" fmla="*/ 143018 w 330343"/>
              <a:gd name="connsiteY1" fmla="*/ 12170 h 465062"/>
              <a:gd name="connsiteX2" fmla="*/ 173709 w 330343"/>
              <a:gd name="connsiteY2" fmla="*/ 419628 h 465062"/>
              <a:gd name="connsiteX3" fmla="*/ 26072 w 330343"/>
              <a:gd name="connsiteY3" fmla="*/ 449791 h 465062"/>
              <a:gd name="connsiteX4" fmla="*/ 330343 w 330343"/>
              <a:gd name="connsiteY4" fmla="*/ 429153 h 465062"/>
              <a:gd name="connsiteX0" fmla="*/ 34538 w 330343"/>
              <a:gd name="connsiteY0" fmla="*/ 115029 h 463675"/>
              <a:gd name="connsiteX1" fmla="*/ 143018 w 330343"/>
              <a:gd name="connsiteY1" fmla="*/ 10783 h 463675"/>
              <a:gd name="connsiteX2" fmla="*/ 173709 w 330343"/>
              <a:gd name="connsiteY2" fmla="*/ 418241 h 463675"/>
              <a:gd name="connsiteX3" fmla="*/ 26072 w 330343"/>
              <a:gd name="connsiteY3" fmla="*/ 448404 h 463675"/>
              <a:gd name="connsiteX4" fmla="*/ 330343 w 330343"/>
              <a:gd name="connsiteY4" fmla="*/ 427766 h 463675"/>
              <a:gd name="connsiteX0" fmla="*/ 10726 w 330343"/>
              <a:gd name="connsiteY0" fmla="*/ 68960 h 469993"/>
              <a:gd name="connsiteX1" fmla="*/ 143018 w 330343"/>
              <a:gd name="connsiteY1" fmla="*/ 17101 h 469993"/>
              <a:gd name="connsiteX2" fmla="*/ 173709 w 330343"/>
              <a:gd name="connsiteY2" fmla="*/ 424559 h 469993"/>
              <a:gd name="connsiteX3" fmla="*/ 26072 w 330343"/>
              <a:gd name="connsiteY3" fmla="*/ 454722 h 469993"/>
              <a:gd name="connsiteX4" fmla="*/ 330343 w 330343"/>
              <a:gd name="connsiteY4" fmla="*/ 434084 h 469993"/>
              <a:gd name="connsiteX0" fmla="*/ 44063 w 330343"/>
              <a:gd name="connsiteY0" fmla="*/ 105748 h 463919"/>
              <a:gd name="connsiteX1" fmla="*/ 143018 w 330343"/>
              <a:gd name="connsiteY1" fmla="*/ 11027 h 463919"/>
              <a:gd name="connsiteX2" fmla="*/ 173709 w 330343"/>
              <a:gd name="connsiteY2" fmla="*/ 418485 h 463919"/>
              <a:gd name="connsiteX3" fmla="*/ 26072 w 330343"/>
              <a:gd name="connsiteY3" fmla="*/ 448648 h 463919"/>
              <a:gd name="connsiteX4" fmla="*/ 330343 w 330343"/>
              <a:gd name="connsiteY4" fmla="*/ 428010 h 463919"/>
              <a:gd name="connsiteX0" fmla="*/ 44063 w 180201"/>
              <a:gd name="connsiteY0" fmla="*/ 105748 h 463919"/>
              <a:gd name="connsiteX1" fmla="*/ 143018 w 180201"/>
              <a:gd name="connsiteY1" fmla="*/ 11027 h 463919"/>
              <a:gd name="connsiteX2" fmla="*/ 173709 w 180201"/>
              <a:gd name="connsiteY2" fmla="*/ 418485 h 463919"/>
              <a:gd name="connsiteX3" fmla="*/ 26072 w 180201"/>
              <a:gd name="connsiteY3" fmla="*/ 448648 h 463919"/>
              <a:gd name="connsiteX0" fmla="*/ 0 w 136138"/>
              <a:gd name="connsiteY0" fmla="*/ 105748 h 418485"/>
              <a:gd name="connsiteX1" fmla="*/ 98955 w 136138"/>
              <a:gd name="connsiteY1" fmla="*/ 11027 h 418485"/>
              <a:gd name="connsiteX2" fmla="*/ 129646 w 136138"/>
              <a:gd name="connsiteY2" fmla="*/ 418485 h 418485"/>
              <a:gd name="connsiteX0" fmla="*/ 0 w 129646"/>
              <a:gd name="connsiteY0" fmla="*/ 105748 h 418485"/>
              <a:gd name="connsiteX1" fmla="*/ 98955 w 129646"/>
              <a:gd name="connsiteY1" fmla="*/ 11027 h 418485"/>
              <a:gd name="connsiteX2" fmla="*/ 129646 w 129646"/>
              <a:gd name="connsiteY2" fmla="*/ 418485 h 418485"/>
              <a:gd name="connsiteX0" fmla="*/ 0 w 129646"/>
              <a:gd name="connsiteY0" fmla="*/ 107138 h 419875"/>
              <a:gd name="connsiteX1" fmla="*/ 98955 w 129646"/>
              <a:gd name="connsiteY1" fmla="*/ 12417 h 419875"/>
              <a:gd name="connsiteX2" fmla="*/ 129646 w 129646"/>
              <a:gd name="connsiteY2" fmla="*/ 419875 h 419875"/>
              <a:gd name="connsiteX0" fmla="*/ 0 w 158221"/>
              <a:gd name="connsiteY0" fmla="*/ 118522 h 416972"/>
              <a:gd name="connsiteX1" fmla="*/ 127530 w 158221"/>
              <a:gd name="connsiteY1" fmla="*/ 9514 h 416972"/>
              <a:gd name="connsiteX2" fmla="*/ 158221 w 158221"/>
              <a:gd name="connsiteY2" fmla="*/ 416972 h 416972"/>
              <a:gd name="connsiteX0" fmla="*/ 0 w 158221"/>
              <a:gd name="connsiteY0" fmla="*/ 118522 h 416972"/>
              <a:gd name="connsiteX1" fmla="*/ 127530 w 158221"/>
              <a:gd name="connsiteY1" fmla="*/ 9514 h 416972"/>
              <a:gd name="connsiteX2" fmla="*/ 158221 w 158221"/>
              <a:gd name="connsiteY2" fmla="*/ 416972 h 416972"/>
              <a:gd name="connsiteX0" fmla="*/ 0 w 172509"/>
              <a:gd name="connsiteY0" fmla="*/ 131488 h 415651"/>
              <a:gd name="connsiteX1" fmla="*/ 141818 w 172509"/>
              <a:gd name="connsiteY1" fmla="*/ 8193 h 415651"/>
              <a:gd name="connsiteX2" fmla="*/ 172509 w 172509"/>
              <a:gd name="connsiteY2" fmla="*/ 415651 h 415651"/>
              <a:gd name="connsiteX0" fmla="*/ 0 w 172559"/>
              <a:gd name="connsiteY0" fmla="*/ 140649 h 424812"/>
              <a:gd name="connsiteX1" fmla="*/ 160868 w 172559"/>
              <a:gd name="connsiteY1" fmla="*/ 7829 h 424812"/>
              <a:gd name="connsiteX2" fmla="*/ 172509 w 172559"/>
              <a:gd name="connsiteY2" fmla="*/ 424812 h 424812"/>
              <a:gd name="connsiteX0" fmla="*/ 0 w 172509"/>
              <a:gd name="connsiteY0" fmla="*/ 137405 h 421568"/>
              <a:gd name="connsiteX1" fmla="*/ 160868 w 172509"/>
              <a:gd name="connsiteY1" fmla="*/ 4585 h 421568"/>
              <a:gd name="connsiteX2" fmla="*/ 172509 w 172509"/>
              <a:gd name="connsiteY2" fmla="*/ 421568 h 42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509" h="421568">
                <a:moveTo>
                  <a:pt x="0" y="137405"/>
                </a:moveTo>
                <a:cubicBezTo>
                  <a:pt x="11906" y="140315"/>
                  <a:pt x="103542" y="100100"/>
                  <a:pt x="160868" y="4585"/>
                </a:cubicBezTo>
                <a:cubicBezTo>
                  <a:pt x="189379" y="-42920"/>
                  <a:pt x="153900" y="291481"/>
                  <a:pt x="172509" y="421568"/>
                </a:cubicBezTo>
              </a:path>
            </a:pathLst>
          </a:custGeom>
          <a:noFill/>
          <a:ln w="31750" cap="rnd">
            <a:solidFill>
              <a:srgbClr val="FF012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177A9-4D6A-403C-BDBF-E35401FBDA4F}"/>
              </a:ext>
            </a:extLst>
          </p:cNvPr>
          <p:cNvSpPr txBox="1"/>
          <p:nvPr/>
        </p:nvSpPr>
        <p:spPr>
          <a:xfrm rot="20786031">
            <a:off x="869263" y="609222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FF0125"/>
                </a:solidFill>
                <a:latin typeface="Kalam Light" panose="02000000000000000000" pitchFamily="2" charset="0"/>
                <a:cs typeface="Kalam Light" panose="02000000000000000000" pitchFamily="2" charset="0"/>
              </a:rPr>
              <a:t>Muito bom!</a:t>
            </a:r>
          </a:p>
        </p:txBody>
      </p:sp>
    </p:spTree>
    <p:extLst>
      <p:ext uri="{BB962C8B-B14F-4D97-AF65-F5344CB8AC3E}">
        <p14:creationId xmlns:p14="http://schemas.microsoft.com/office/powerpoint/2010/main" val="3342159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6C1D7E-1A72-428A-BB0E-15059FEB51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4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59F4B0-6081-4D0A-9ED5-3046C063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Conceitos de meta programação utilizados</a:t>
            </a:r>
          </a:p>
        </p:txBody>
      </p:sp>
    </p:spTree>
    <p:extLst>
      <p:ext uri="{BB962C8B-B14F-4D97-AF65-F5344CB8AC3E}">
        <p14:creationId xmlns:p14="http://schemas.microsoft.com/office/powerpoint/2010/main" val="165725127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14FD7-8E4A-4E94-A68C-5C3A629A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5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34703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314FD7-8E4A-4E94-A68C-5C3A629A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28562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33FC825-CF38-4218-9A63-1E4219C023EB}"/>
              </a:ext>
            </a:extLst>
          </p:cNvPr>
          <p:cNvSpPr/>
          <p:nvPr/>
        </p:nvSpPr>
        <p:spPr>
          <a:xfrm>
            <a:off x="544582" y="3209926"/>
            <a:ext cx="11647418" cy="3648074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5AB67D-AE8D-4D40-A0E3-69041439B7EC}"/>
              </a:ext>
            </a:extLst>
          </p:cNvPr>
          <p:cNvSpPr/>
          <p:nvPr/>
        </p:nvSpPr>
        <p:spPr>
          <a:xfrm>
            <a:off x="544582" y="0"/>
            <a:ext cx="11647418" cy="1447800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2AA8C0-B0C6-4510-BEF3-311BBAE837F4}"/>
              </a:ext>
            </a:extLst>
          </p:cNvPr>
          <p:cNvSpPr/>
          <p:nvPr/>
        </p:nvSpPr>
        <p:spPr>
          <a:xfrm>
            <a:off x="4314824" y="1447800"/>
            <a:ext cx="7877175" cy="409575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2E8293-E198-4A82-ADD3-0FF7275865D8}"/>
              </a:ext>
            </a:extLst>
          </p:cNvPr>
          <p:cNvSpPr/>
          <p:nvPr/>
        </p:nvSpPr>
        <p:spPr>
          <a:xfrm>
            <a:off x="544582" y="1857375"/>
            <a:ext cx="11647417" cy="276225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08EBC7-EA81-460C-9D30-66B9A809D444}"/>
              </a:ext>
            </a:extLst>
          </p:cNvPr>
          <p:cNvSpPr txBox="1"/>
          <p:nvPr/>
        </p:nvSpPr>
        <p:spPr>
          <a:xfrm>
            <a:off x="4399720" y="3028890"/>
            <a:ext cx="1338828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Metadados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AA7442C-63CF-4DEA-8B3E-BF716C442A38}"/>
              </a:ext>
            </a:extLst>
          </p:cNvPr>
          <p:cNvSpPr txBox="1"/>
          <p:nvPr/>
        </p:nvSpPr>
        <p:spPr>
          <a:xfrm>
            <a:off x="4399720" y="1595378"/>
            <a:ext cx="2236510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Auto modificação</a:t>
            </a:r>
          </a:p>
        </p:txBody>
      </p:sp>
    </p:spTree>
    <p:extLst>
      <p:ext uri="{BB962C8B-B14F-4D97-AF65-F5344CB8AC3E}">
        <p14:creationId xmlns:p14="http://schemas.microsoft.com/office/powerpoint/2010/main" val="207168242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EDC066-102C-43B7-84AD-3D87AC14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88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9833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EDC066-102C-43B7-84AD-3D87AC14A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88642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3B4DBC0-9893-4B5A-88F2-4828F366E7A5}"/>
              </a:ext>
            </a:extLst>
          </p:cNvPr>
          <p:cNvSpPr/>
          <p:nvPr/>
        </p:nvSpPr>
        <p:spPr>
          <a:xfrm>
            <a:off x="544582" y="3761937"/>
            <a:ext cx="11647418" cy="3096063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E26FA2E-EDAC-4972-9014-4989EEDE5B06}"/>
              </a:ext>
            </a:extLst>
          </p:cNvPr>
          <p:cNvSpPr/>
          <p:nvPr/>
        </p:nvSpPr>
        <p:spPr>
          <a:xfrm>
            <a:off x="544582" y="0"/>
            <a:ext cx="11647418" cy="1228725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DDAA6A-BA33-4513-A8E1-C53194636809}"/>
              </a:ext>
            </a:extLst>
          </p:cNvPr>
          <p:cNvSpPr/>
          <p:nvPr/>
        </p:nvSpPr>
        <p:spPr>
          <a:xfrm>
            <a:off x="544582" y="1571625"/>
            <a:ext cx="11647418" cy="1857375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9C0289-FCE5-4E57-863A-4946EE7CD8B1}"/>
              </a:ext>
            </a:extLst>
          </p:cNvPr>
          <p:cNvSpPr/>
          <p:nvPr/>
        </p:nvSpPr>
        <p:spPr>
          <a:xfrm>
            <a:off x="544582" y="1228726"/>
            <a:ext cx="2455793" cy="342900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60C896-D442-4A9B-A9AE-B03680AEA907}"/>
              </a:ext>
            </a:extLst>
          </p:cNvPr>
          <p:cNvSpPr/>
          <p:nvPr/>
        </p:nvSpPr>
        <p:spPr>
          <a:xfrm>
            <a:off x="3295650" y="3429000"/>
            <a:ext cx="8896350" cy="332937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93257C-18E9-41B0-83AC-95276AACFEAE}"/>
              </a:ext>
            </a:extLst>
          </p:cNvPr>
          <p:cNvSpPr txBox="1"/>
          <p:nvPr/>
        </p:nvSpPr>
        <p:spPr>
          <a:xfrm>
            <a:off x="7890097" y="1400176"/>
            <a:ext cx="1723549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Introspecção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9C5541-5672-4FEF-AA03-1A421D9B4BB4}"/>
              </a:ext>
            </a:extLst>
          </p:cNvPr>
          <p:cNvSpPr txBox="1"/>
          <p:nvPr/>
        </p:nvSpPr>
        <p:spPr>
          <a:xfrm>
            <a:off x="3295650" y="3595468"/>
            <a:ext cx="2236510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Auto modificação</a:t>
            </a:r>
          </a:p>
        </p:txBody>
      </p:sp>
    </p:spTree>
    <p:extLst>
      <p:ext uri="{BB962C8B-B14F-4D97-AF65-F5344CB8AC3E}">
        <p14:creationId xmlns:p14="http://schemas.microsoft.com/office/powerpoint/2010/main" val="11225909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BD1232-0AFE-4B5C-BD99-4285D2774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Teoria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B178A0-0029-4900-A6C8-71374BD266F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Metaprogramação</a:t>
            </a:r>
          </a:p>
        </p:txBody>
      </p:sp>
    </p:spTree>
    <p:extLst>
      <p:ext uri="{BB962C8B-B14F-4D97-AF65-F5344CB8AC3E}">
        <p14:creationId xmlns:p14="http://schemas.microsoft.com/office/powerpoint/2010/main" val="2116195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7D1ACC9-D0E0-460A-AE72-408DDAB28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Por que usar este recurso?</a:t>
            </a:r>
          </a:p>
        </p:txBody>
      </p:sp>
    </p:spTree>
    <p:extLst>
      <p:ext uri="{BB962C8B-B14F-4D97-AF65-F5344CB8AC3E}">
        <p14:creationId xmlns:p14="http://schemas.microsoft.com/office/powerpoint/2010/main" val="15406462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121C8-DAD0-4628-A297-FC29D0B19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5371AD6-5BBE-47C8-8196-7E76753FA386}"/>
              </a:ext>
            </a:extLst>
          </p:cNvPr>
          <p:cNvSpPr/>
          <p:nvPr/>
        </p:nvSpPr>
        <p:spPr>
          <a:xfrm>
            <a:off x="7643192" y="447261"/>
            <a:ext cx="3836504" cy="2464903"/>
          </a:xfrm>
          <a:prstGeom prst="wedgeEllipseCallout">
            <a:avLst>
              <a:gd name="adj1" fmla="val -72182"/>
              <a:gd name="adj2" fmla="val 3729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Posso perguntar?</a:t>
            </a:r>
          </a:p>
        </p:txBody>
      </p:sp>
    </p:spTree>
    <p:extLst>
      <p:ext uri="{BB962C8B-B14F-4D97-AF65-F5344CB8AC3E}">
        <p14:creationId xmlns:p14="http://schemas.microsoft.com/office/powerpoint/2010/main" val="591157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6B2BBEB-675B-42C6-85EA-936DC4F69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Generalização</a:t>
            </a:r>
          </a:p>
        </p:txBody>
      </p:sp>
      <p:pic>
        <p:nvPicPr>
          <p:cNvPr id="5" name="Graphic 4" descr="Hierarchy">
            <a:extLst>
              <a:ext uri="{FF2B5EF4-FFF2-40B4-BE49-F238E27FC236}">
                <a16:creationId xmlns:a16="http://schemas.microsoft.com/office/drawing/2014/main" id="{C5FC8B5C-44EE-4D66-81A5-3BEA84996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62203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22C1B3-198F-405F-8BAE-6B475375E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Generalização</a:t>
            </a:r>
            <a:endParaRPr lang="pt-B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583FD-58F3-4DDF-8E6D-80D5CC2FC8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[…] generalização pode ser entendida como a transformação de um componente específico do domínio em um componente genérico (meta-programa) que é mais amplamente utilizável e reutilizável que o original.</a:t>
            </a:r>
          </a:p>
          <a:p>
            <a:endParaRPr lang="pt-BR" dirty="0"/>
          </a:p>
          <a:p>
            <a:pPr algn="r"/>
            <a:r>
              <a:rPr lang="en-US" dirty="0" err="1"/>
              <a:t>Stuikys</a:t>
            </a:r>
            <a:r>
              <a:rPr lang="en-US" dirty="0"/>
              <a:t> &amp; </a:t>
            </a:r>
            <a:r>
              <a:rPr lang="en-US" dirty="0" err="1"/>
              <a:t>Damasevicius</a:t>
            </a:r>
            <a:r>
              <a:rPr lang="en-US" dirty="0"/>
              <a:t> (2013)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3B872-19D5-4013-9892-DE9E275CB966}"/>
              </a:ext>
            </a:extLst>
          </p:cNvPr>
          <p:cNvSpPr txBox="1"/>
          <p:nvPr/>
        </p:nvSpPr>
        <p:spPr>
          <a:xfrm flipV="1">
            <a:off x="6997148" y="4244009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282C34"/>
                </a:solidFill>
                <a:latin typeface="Cormorant Medium" panose="00000600000000000000" pitchFamily="2" charset="0"/>
              </a:rPr>
              <a:t>^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6776A6-B55F-4AFF-824A-960E8ED0B46F}"/>
              </a:ext>
            </a:extLst>
          </p:cNvPr>
          <p:cNvSpPr txBox="1"/>
          <p:nvPr/>
        </p:nvSpPr>
        <p:spPr>
          <a:xfrm flipV="1">
            <a:off x="9224031" y="4354396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282C34"/>
                </a:solidFill>
                <a:latin typeface="Cormorant Medium" panose="00000600000000000000" pitchFamily="2" charset="0"/>
              </a:rPr>
              <a:t>^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DDD662-ECF3-41FE-83C9-C9CCD8DB1AA2}"/>
              </a:ext>
            </a:extLst>
          </p:cNvPr>
          <p:cNvSpPr txBox="1"/>
          <p:nvPr/>
        </p:nvSpPr>
        <p:spPr>
          <a:xfrm flipV="1">
            <a:off x="9765113" y="4354396"/>
            <a:ext cx="3257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282C34"/>
                </a:solidFill>
                <a:latin typeface="Cormorant Medium" panose="00000600000000000000" pitchFamily="2" charset="0"/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3336723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9DFB8-1A94-4081-99D5-DB723779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 ver na prática</a:t>
            </a:r>
          </a:p>
        </p:txBody>
      </p:sp>
    </p:spTree>
    <p:extLst>
      <p:ext uri="{BB962C8B-B14F-4D97-AF65-F5344CB8AC3E}">
        <p14:creationId xmlns:p14="http://schemas.microsoft.com/office/powerpoint/2010/main" val="2658453093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D7E717-50E0-4198-B1E3-22EEDD41E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</a:t>
            </a:r>
          </a:p>
        </p:txBody>
      </p:sp>
    </p:spTree>
    <p:extLst>
      <p:ext uri="{BB962C8B-B14F-4D97-AF65-F5344CB8AC3E}">
        <p14:creationId xmlns:p14="http://schemas.microsoft.com/office/powerpoint/2010/main" val="332485716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B636FE-A67C-4C3F-B64C-DBCDBED6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Estática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034B3E-433A-4D95-9C46-60C5F9714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Geradores de código</a:t>
            </a:r>
          </a:p>
          <a:p>
            <a:r>
              <a:rPr lang="pt-BR" dirty="0"/>
              <a:t>Java</a:t>
            </a:r>
          </a:p>
          <a:p>
            <a:r>
              <a:rPr lang="pt-BR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209933999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5893173-4FFF-4F56-92B6-30115720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Dinâmica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66BE3-EEC2-48A4-B0E3-148C90061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Código que se auto manipula em tempo de execução</a:t>
            </a:r>
          </a:p>
          <a:p>
            <a:r>
              <a:rPr lang="pt-BR" dirty="0"/>
              <a:t>Ruby</a:t>
            </a:r>
          </a:p>
          <a:p>
            <a:r>
              <a:rPr lang="pt-BR" dirty="0"/>
              <a:t>JS</a:t>
            </a:r>
          </a:p>
        </p:txBody>
      </p:sp>
    </p:spTree>
    <p:extLst>
      <p:ext uri="{BB962C8B-B14F-4D97-AF65-F5344CB8AC3E}">
        <p14:creationId xmlns:p14="http://schemas.microsoft.com/office/powerpoint/2010/main" val="294163389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6B0686-825B-4C32-BE0F-D741B42E5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</p:spTree>
    <p:extLst>
      <p:ext uri="{BB962C8B-B14F-4D97-AF65-F5344CB8AC3E}">
        <p14:creationId xmlns:p14="http://schemas.microsoft.com/office/powerpoint/2010/main" val="149486858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B3DE-0A24-427E-8D1D-B4406D813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Conceitos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950F20-4CF8-4FD5-9923-DC76EE058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Reflexão</a:t>
            </a:r>
          </a:p>
          <a:p>
            <a:pPr lvl="1"/>
            <a:r>
              <a:rPr lang="pt-BR" dirty="0"/>
              <a:t>Introspecção</a:t>
            </a:r>
          </a:p>
          <a:p>
            <a:pPr lvl="1"/>
            <a:r>
              <a:rPr lang="pt-BR" dirty="0"/>
              <a:t>Auto modificação (implementação)</a:t>
            </a:r>
          </a:p>
          <a:p>
            <a:pPr lvl="1"/>
            <a:r>
              <a:rPr lang="pt-BR" dirty="0"/>
              <a:t>Intersecção</a:t>
            </a:r>
          </a:p>
          <a:p>
            <a:r>
              <a:rPr lang="pt-BR" dirty="0" err="1"/>
              <a:t>Metadados</a:t>
            </a:r>
            <a:endParaRPr lang="pt-BR" dirty="0"/>
          </a:p>
          <a:p>
            <a:r>
              <a:rPr lang="pt-BR" dirty="0"/>
              <a:t>Geração de código</a:t>
            </a:r>
          </a:p>
        </p:txBody>
      </p:sp>
    </p:spTree>
    <p:extLst>
      <p:ext uri="{BB962C8B-B14F-4D97-AF65-F5344CB8AC3E}">
        <p14:creationId xmlns:p14="http://schemas.microsoft.com/office/powerpoint/2010/main" val="35431171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4E9DB2-DEF1-4A48-92E9-63399E2D4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</a:t>
            </a:r>
          </a:p>
        </p:txBody>
      </p:sp>
    </p:spTree>
    <p:extLst>
      <p:ext uri="{BB962C8B-B14F-4D97-AF65-F5344CB8AC3E}">
        <p14:creationId xmlns:p14="http://schemas.microsoft.com/office/powerpoint/2010/main" val="300071695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63E7EE-EEDC-419D-A935-B3CC2D8C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Symbols</a:t>
            </a:r>
            <a:endParaRPr lang="pt-BR" dirty="0"/>
          </a:p>
        </p:txBody>
      </p:sp>
      <p:pic>
        <p:nvPicPr>
          <p:cNvPr id="5" name="Graphic 4" descr="Wrench">
            <a:extLst>
              <a:ext uri="{FF2B5EF4-FFF2-40B4-BE49-F238E27FC236}">
                <a16:creationId xmlns:a16="http://schemas.microsoft.com/office/drawing/2014/main" id="{A4DF1552-602F-4208-92C1-3A43813F8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7636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533CC4-D95A-4A1E-976F-5CFE914C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Symbols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B855-52A4-4FC9-8C19-8151FE826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latin typeface="Solomon Sans Bold" panose="02000000000000000000" pitchFamily="50" charset="0"/>
              </a:rPr>
              <a:t>Não são </a:t>
            </a:r>
            <a:r>
              <a:rPr lang="pt-BR" dirty="0" err="1">
                <a:latin typeface="Solomon Sans Bold" panose="02000000000000000000" pitchFamily="50" charset="0"/>
              </a:rPr>
              <a:t>strings</a:t>
            </a:r>
            <a:r>
              <a:rPr lang="pt-BR" dirty="0"/>
              <a:t>!</a:t>
            </a:r>
          </a:p>
          <a:p>
            <a:r>
              <a:rPr lang="pt-BR" dirty="0"/>
              <a:t>Metaprogramação por </a:t>
            </a:r>
            <a:r>
              <a:rPr lang="pt-BR" dirty="0">
                <a:latin typeface="Solomon Sans Bold" panose="02000000000000000000" pitchFamily="50" charset="0"/>
              </a:rPr>
              <a:t>implementação</a:t>
            </a:r>
          </a:p>
          <a:p>
            <a:r>
              <a:rPr lang="pt-BR" dirty="0"/>
              <a:t>São um novo tipo </a:t>
            </a:r>
            <a:r>
              <a:rPr lang="pt-BR" dirty="0">
                <a:latin typeface="Solomon Sans Bold" panose="02000000000000000000" pitchFamily="50" charset="0"/>
              </a:rPr>
              <a:t>primitivo</a:t>
            </a:r>
          </a:p>
          <a:p>
            <a:r>
              <a:rPr lang="pt-BR" dirty="0"/>
              <a:t>Podem ser </a:t>
            </a:r>
            <a:r>
              <a:rPr lang="pt-BR" dirty="0">
                <a:latin typeface="Solomon Sans Bold" panose="02000000000000000000" pitchFamily="50" charset="0"/>
              </a:rPr>
              <a:t>únicos</a:t>
            </a:r>
          </a:p>
          <a:p>
            <a:r>
              <a:rPr lang="pt-BR" dirty="0"/>
              <a:t>Podem ser </a:t>
            </a:r>
            <a:r>
              <a:rPr lang="pt-BR" dirty="0">
                <a:latin typeface="Solomon Sans Bold" panose="02000000000000000000" pitchFamily="50" charset="0"/>
              </a:rPr>
              <a:t>compartilhados</a:t>
            </a:r>
          </a:p>
        </p:txBody>
      </p:sp>
    </p:spTree>
    <p:extLst>
      <p:ext uri="{BB962C8B-B14F-4D97-AF65-F5344CB8AC3E}">
        <p14:creationId xmlns:p14="http://schemas.microsoft.com/office/powerpoint/2010/main" val="147583546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6C89-FB51-4E93-9DD1-7966B21E2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Symbols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60EF5-561A-4502-8319-78D7DF2143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Existem também os </a:t>
            </a:r>
            <a:r>
              <a:rPr lang="pt-BR" dirty="0" err="1">
                <a:latin typeface="Solomon Sans Bold" panose="02000000000000000000" pitchFamily="50" charset="0"/>
              </a:rPr>
              <a:t>Well</a:t>
            </a:r>
            <a:r>
              <a:rPr lang="pt-BR" dirty="0">
                <a:latin typeface="Solomon Sans Bold" panose="02000000000000000000" pitchFamily="50" charset="0"/>
              </a:rPr>
              <a:t> </a:t>
            </a:r>
            <a:r>
              <a:rPr lang="pt-BR" dirty="0" err="1">
                <a:latin typeface="Solomon Sans Bold" panose="02000000000000000000" pitchFamily="50" charset="0"/>
              </a:rPr>
              <a:t>known</a:t>
            </a:r>
            <a:r>
              <a:rPr lang="pt-BR" dirty="0">
                <a:latin typeface="Solomon Sans Bold" panose="02000000000000000000" pitchFamily="50" charset="0"/>
              </a:rPr>
              <a:t> </a:t>
            </a:r>
            <a:r>
              <a:rPr lang="pt-BR" dirty="0" err="1">
                <a:latin typeface="Solomon Sans Bold" panose="02000000000000000000" pitchFamily="50" charset="0"/>
              </a:rPr>
              <a:t>symbols</a:t>
            </a:r>
            <a:r>
              <a:rPr lang="pt-BR" dirty="0"/>
              <a:t>, os quais podem ser usados para sobrescrever o que costumava ser interno da linguagem.</a:t>
            </a:r>
          </a:p>
        </p:txBody>
      </p:sp>
    </p:spTree>
    <p:extLst>
      <p:ext uri="{BB962C8B-B14F-4D97-AF65-F5344CB8AC3E}">
        <p14:creationId xmlns:p14="http://schemas.microsoft.com/office/powerpoint/2010/main" val="22533760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FA7E-7D7D-46AA-93CA-74D82FCE8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Symbols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DBD19E-1D5B-4610-931C-FD94D883F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Alguns principais são: </a:t>
            </a:r>
            <a:r>
              <a:rPr lang="pt-BR" dirty="0" err="1"/>
              <a:t>iterator</a:t>
            </a:r>
            <a:r>
              <a:rPr lang="pt-BR" dirty="0"/>
              <a:t>, </a:t>
            </a:r>
            <a:r>
              <a:rPr lang="pt-BR" dirty="0" err="1"/>
              <a:t>hasInstance</a:t>
            </a:r>
            <a:r>
              <a:rPr lang="pt-BR" dirty="0"/>
              <a:t>, </a:t>
            </a:r>
            <a:r>
              <a:rPr lang="pt-BR" dirty="0" err="1"/>
              <a:t>toPrimitive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58396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655DA9-6B92-4BE3-80DB-E0EB5494D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9E7F132-D556-4DB9-A17C-ED21533524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/>
              <a:t>Null propagation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2945041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63E7EE-EEDC-419D-A935-B3CC2D8CB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Reflect</a:t>
            </a:r>
            <a:endParaRPr lang="pt-BR" dirty="0"/>
          </a:p>
        </p:txBody>
      </p:sp>
      <p:pic>
        <p:nvPicPr>
          <p:cNvPr id="4" name="Graphic 3" descr="Employee Badge">
            <a:extLst>
              <a:ext uri="{FF2B5EF4-FFF2-40B4-BE49-F238E27FC236}">
                <a16:creationId xmlns:a16="http://schemas.microsoft.com/office/drawing/2014/main" id="{2DF79984-C40C-436A-9D0D-72F5A6581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8307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1E9D00D-F3DE-44F0-A51D-B8B9B00DD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Reflect</a:t>
            </a:r>
            <a:endParaRPr lang="pt-B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87B8B-962D-46DC-8CC0-9024EB7880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Conjunto de ferramentas para fazer </a:t>
            </a:r>
            <a:r>
              <a:rPr lang="pt-BR" dirty="0">
                <a:latin typeface="Solomon Sans Bold" panose="02000000000000000000" pitchFamily="50" charset="0"/>
              </a:rPr>
              <a:t>introspecção</a:t>
            </a:r>
            <a:r>
              <a:rPr lang="pt-BR" dirty="0"/>
              <a:t> em objetos.</a:t>
            </a:r>
          </a:p>
          <a:p>
            <a:r>
              <a:rPr lang="pt-BR" dirty="0"/>
              <a:t>Para cada possibilidade de </a:t>
            </a:r>
            <a:r>
              <a:rPr lang="pt-BR" dirty="0">
                <a:latin typeface="Solomon Sans Bold" panose="02000000000000000000" pitchFamily="50" charset="0"/>
              </a:rPr>
              <a:t>Proxy</a:t>
            </a:r>
            <a:r>
              <a:rPr lang="pt-BR" dirty="0"/>
              <a:t>, existe um método de </a:t>
            </a:r>
            <a:r>
              <a:rPr lang="pt-BR" dirty="0" err="1"/>
              <a:t>Reflect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7608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86DFC-0A96-4AE8-ABF2-B9F9F119C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Reflect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3603D-21EF-45B3-BA9C-44CAD2486B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Muitas das funções são as mesmas do </a:t>
            </a:r>
            <a:r>
              <a:rPr lang="pt-BR" dirty="0" err="1">
                <a:latin typeface="Solomon Sans Bold" panose="02000000000000000000" pitchFamily="50" charset="0"/>
              </a:rPr>
              <a:t>Object</a:t>
            </a:r>
            <a:r>
              <a:rPr lang="pt-BR" dirty="0"/>
              <a:t>.</a:t>
            </a:r>
          </a:p>
          <a:p>
            <a:r>
              <a:rPr lang="pt-BR" dirty="0"/>
              <a:t>Foi criado para isolar métodos que não precisam de um objeto para serem usados.</a:t>
            </a:r>
          </a:p>
        </p:txBody>
      </p:sp>
    </p:spTree>
    <p:extLst>
      <p:ext uri="{BB962C8B-B14F-4D97-AF65-F5344CB8AC3E}">
        <p14:creationId xmlns:p14="http://schemas.microsoft.com/office/powerpoint/2010/main" val="221601203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68AF9-6B31-4200-AEC6-10E7FF733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Reflect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1A5A6D-9B48-43FF-9FB4-E5B60BF0B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Alguns principais são: </a:t>
            </a:r>
            <a:r>
              <a:rPr lang="pt-BR" dirty="0" err="1"/>
              <a:t>get</a:t>
            </a:r>
            <a:r>
              <a:rPr lang="pt-BR" dirty="0"/>
              <a:t>, set, </a:t>
            </a:r>
            <a:r>
              <a:rPr lang="pt-BR" dirty="0" err="1"/>
              <a:t>apply</a:t>
            </a:r>
            <a:r>
              <a:rPr lang="pt-BR" dirty="0"/>
              <a:t>, </a:t>
            </a:r>
            <a:r>
              <a:rPr lang="pt-BR" dirty="0" err="1"/>
              <a:t>ownKeys</a:t>
            </a:r>
            <a:r>
              <a:rPr lang="pt-BR" dirty="0"/>
              <a:t>, </a:t>
            </a:r>
            <a:r>
              <a:rPr lang="pt-BR" dirty="0" err="1"/>
              <a:t>construct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70428190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9F41F-0FC4-48D0-BC16-63864D483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Proxy</a:t>
            </a:r>
          </a:p>
        </p:txBody>
      </p:sp>
      <p:pic>
        <p:nvPicPr>
          <p:cNvPr id="6" name="Graphic 5" descr="Link">
            <a:extLst>
              <a:ext uri="{FF2B5EF4-FFF2-40B4-BE49-F238E27FC236}">
                <a16:creationId xmlns:a16="http://schemas.microsoft.com/office/drawing/2014/main" id="{973B9B37-1EED-48AD-A581-B1B4191FE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4761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DBFB2-9E82-402A-A91C-35687EE2E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Proxy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67214-9E9A-4A52-A016-028D1618E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Serve para criação de </a:t>
            </a:r>
            <a:r>
              <a:rPr lang="pt-BR" dirty="0" err="1">
                <a:latin typeface="Solomon Sans Bold" panose="02000000000000000000" pitchFamily="50" charset="0"/>
              </a:rPr>
              <a:t>traps</a:t>
            </a:r>
            <a:r>
              <a:rPr lang="pt-BR" dirty="0"/>
              <a:t>, basicamente interceptar e modificar o comportamento de operações fundamentais.</a:t>
            </a:r>
          </a:p>
        </p:txBody>
      </p:sp>
    </p:spTree>
    <p:extLst>
      <p:ext uri="{BB962C8B-B14F-4D97-AF65-F5344CB8AC3E}">
        <p14:creationId xmlns:p14="http://schemas.microsoft.com/office/powerpoint/2010/main" val="173793467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B1F6959-BB25-4741-8EDD-34A53C1D6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Proxy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63F00B-34B0-4D6D-B67D-08C8D2563E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Principais operações interceptáveis: </a:t>
            </a:r>
            <a:r>
              <a:rPr lang="pt-BR" dirty="0" err="1"/>
              <a:t>get</a:t>
            </a:r>
            <a:r>
              <a:rPr lang="pt-BR" dirty="0"/>
              <a:t>, </a:t>
            </a:r>
            <a:r>
              <a:rPr lang="pt-BR" dirty="0" err="1"/>
              <a:t>apply</a:t>
            </a:r>
            <a:r>
              <a:rPr lang="pt-BR" dirty="0"/>
              <a:t>, </a:t>
            </a:r>
            <a:r>
              <a:rPr lang="pt-BR" dirty="0" err="1"/>
              <a:t>construct</a:t>
            </a:r>
            <a:r>
              <a:rPr lang="pt-BR" dirty="0"/>
              <a:t>, set...</a:t>
            </a:r>
          </a:p>
        </p:txBody>
      </p:sp>
    </p:spTree>
    <p:extLst>
      <p:ext uri="{BB962C8B-B14F-4D97-AF65-F5344CB8AC3E}">
        <p14:creationId xmlns:p14="http://schemas.microsoft.com/office/powerpoint/2010/main" val="3161514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58CA81-6C7C-4543-A831-C974DD72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Object</a:t>
            </a:r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4708AC-7375-4637-B9B5-1ACA987BE3B8}"/>
              </a:ext>
            </a:extLst>
          </p:cNvPr>
          <p:cNvSpPr/>
          <p:nvPr/>
        </p:nvSpPr>
        <p:spPr>
          <a:xfrm>
            <a:off x="5736000" y="2709000"/>
            <a:ext cx="720000" cy="7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6131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D5C7-6D16-4361-89C8-F370A8B43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Object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8C37C-D9DE-4FA5-A405-72C4E27046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Possuí um conjunto de ferramentas tanto pra </a:t>
            </a:r>
            <a:r>
              <a:rPr lang="pt-BR" dirty="0">
                <a:latin typeface="Solomon Sans Bold" panose="02000000000000000000" pitchFamily="50" charset="0"/>
              </a:rPr>
              <a:t>introspecção</a:t>
            </a:r>
            <a:r>
              <a:rPr lang="pt-BR" dirty="0"/>
              <a:t>, quanto para </a:t>
            </a:r>
            <a:r>
              <a:rPr lang="pt-BR" dirty="0">
                <a:latin typeface="Solomon Sans Bold" panose="02000000000000000000" pitchFamily="50" charset="0"/>
              </a:rPr>
              <a:t>implementação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330954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33654-0789-4619-8F9C-6A6B73AB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Object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1346B-9F62-4D49-B8F0-2D7A0B85F1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Ainda permite clonar objetos, criar </a:t>
            </a:r>
            <a:r>
              <a:rPr lang="pt-BR" dirty="0" err="1"/>
              <a:t>object</a:t>
            </a:r>
            <a:r>
              <a:rPr lang="pt-BR" dirty="0"/>
              <a:t>, etc.</a:t>
            </a:r>
          </a:p>
          <a:p>
            <a:r>
              <a:rPr lang="pt-BR" dirty="0"/>
              <a:t>Não é recente, diferente das outras ferramentas.</a:t>
            </a:r>
          </a:p>
        </p:txBody>
      </p:sp>
    </p:spTree>
    <p:extLst>
      <p:ext uri="{BB962C8B-B14F-4D97-AF65-F5344CB8AC3E}">
        <p14:creationId xmlns:p14="http://schemas.microsoft.com/office/powerpoint/2010/main" val="36625154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526B65A-B610-47EC-B6AE-806A2BDC8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0170"/>
            <a:ext cx="9525000" cy="26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871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C82FCCB-B1B8-4BA4-B67B-E9E720D9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Object</a:t>
            </a:r>
            <a:endParaRPr lang="pt-BR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24C7FB8-EAA4-41B2-BA7A-BB38BDA64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Principais funções: </a:t>
            </a:r>
            <a:r>
              <a:rPr lang="pt-BR" dirty="0" err="1"/>
              <a:t>defineProperty</a:t>
            </a:r>
            <a:r>
              <a:rPr lang="pt-BR" dirty="0"/>
              <a:t>, </a:t>
            </a:r>
            <a:r>
              <a:rPr lang="pt-BR" dirty="0" err="1"/>
              <a:t>create</a:t>
            </a:r>
            <a:r>
              <a:rPr lang="pt-BR" dirty="0"/>
              <a:t>, </a:t>
            </a:r>
            <a:r>
              <a:rPr lang="pt-BR" dirty="0" err="1"/>
              <a:t>assign</a:t>
            </a:r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5514910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1AA489-6F9B-42F1-80DD-328CD23C90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660" b="11660"/>
          <a:stretch/>
        </p:blipFill>
        <p:spPr>
          <a:xfrm>
            <a:off x="-101600" y="-1"/>
            <a:ext cx="122936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2EC888-075E-49EC-85F7-4395F2B5D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1069139"/>
            <a:ext cx="4000500" cy="1014985"/>
          </a:xfrm>
        </p:spPr>
        <p:txBody>
          <a:bodyPr>
            <a:normAutofit/>
          </a:bodyPr>
          <a:lstStyle/>
          <a:p>
            <a:r>
              <a:rPr lang="pt-BR" sz="5400" dirty="0">
                <a:latin typeface="Solomon Sans Black" panose="02000000000000000000" pitchFamily="50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17496966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8062-C47E-44B6-8D93-5D29D3E8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/</a:t>
            </a:r>
            <a:r>
              <a:rPr lang="pt-BR" dirty="0" err="1"/>
              <a:t>madeinstefano</a:t>
            </a:r>
            <a:endParaRPr lang="pt-B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F3ACFC-141F-4322-8A7E-36E067E1C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80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CF27C-1A89-485D-8402-E61F7C1D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Qual o resultado esperado?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4934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E3358E-5C7F-40FC-BF0E-32475650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>
                <a:solidFill>
                  <a:srgbClr val="00B050"/>
                </a:solidFill>
                <a:latin typeface="Solomon Sans Bold" panose="02000000000000000000" pitchFamily="50" charset="0"/>
              </a:rPr>
              <a:t>truthy</a:t>
            </a:r>
          </a:p>
        </p:txBody>
      </p:sp>
      <p:pic>
        <p:nvPicPr>
          <p:cNvPr id="4" name="Graphic 3" descr="Thumbs Up Sign">
            <a:extLst>
              <a:ext uri="{FF2B5EF4-FFF2-40B4-BE49-F238E27FC236}">
                <a16:creationId xmlns:a16="http://schemas.microsoft.com/office/drawing/2014/main" id="{A3C15DDA-AA83-4F6D-9EF3-44052A6C6B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41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E3358E-5C7F-40FC-BF0E-32475650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Pode ser </a:t>
            </a:r>
            <a:r>
              <a:rPr lang="pt-BR" dirty="0">
                <a:solidFill>
                  <a:srgbClr val="FF0125"/>
                </a:solidFill>
                <a:latin typeface="Solomon Sans Bold" panose="02000000000000000000" pitchFamily="50" charset="0"/>
              </a:rPr>
              <a:t>falsy</a:t>
            </a:r>
          </a:p>
        </p:txBody>
      </p:sp>
      <p:pic>
        <p:nvPicPr>
          <p:cNvPr id="4" name="Graphic 3" descr="Thumbs Up Sign">
            <a:extLst>
              <a:ext uri="{FF2B5EF4-FFF2-40B4-BE49-F238E27FC236}">
                <a16:creationId xmlns:a16="http://schemas.microsoft.com/office/drawing/2014/main" id="{F83BBE05-AFF0-4FD5-B2AC-B186CB2AB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007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E3358E-5C7F-40FC-BF0E-32475650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Pode ser </a:t>
            </a:r>
            <a:r>
              <a:rPr lang="en-US" dirty="0" err="1">
                <a:gradFill flip="none" rotWithShape="1">
                  <a:gsLst>
                    <a:gs pos="100000">
                      <a:srgbClr val="7030A0"/>
                    </a:gs>
                    <a:gs pos="58000">
                      <a:srgbClr val="00B050"/>
                    </a:gs>
                    <a:gs pos="32000">
                      <a:srgbClr val="FFFF00"/>
                    </a:gs>
                    <a:gs pos="0">
                      <a:srgbClr val="FF0125"/>
                    </a:gs>
                    <a:gs pos="81000">
                      <a:srgbClr val="00B0F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Solomon Sans Bold" panose="02000000000000000000" pitchFamily="50" charset="0"/>
              </a:rPr>
              <a:t>TypeError</a:t>
            </a:r>
            <a:r>
              <a:rPr lang="en-US" dirty="0">
                <a:gradFill flip="none" rotWithShape="1">
                  <a:gsLst>
                    <a:gs pos="100000">
                      <a:srgbClr val="7030A0"/>
                    </a:gs>
                    <a:gs pos="58000">
                      <a:srgbClr val="00B050"/>
                    </a:gs>
                    <a:gs pos="32000">
                      <a:srgbClr val="FFFF00"/>
                    </a:gs>
                    <a:gs pos="0">
                      <a:srgbClr val="FF0125"/>
                    </a:gs>
                    <a:gs pos="81000">
                      <a:srgbClr val="00B0F0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atin typeface="Solomon Sans Bold" panose="02000000000000000000" pitchFamily="50" charset="0"/>
              </a:rPr>
              <a:t>: Cannot read property 'bar' of undefined</a:t>
            </a:r>
            <a:endParaRPr lang="pt-BR" dirty="0">
              <a:gradFill flip="none" rotWithShape="1">
                <a:gsLst>
                  <a:gs pos="100000">
                    <a:srgbClr val="7030A0"/>
                  </a:gs>
                  <a:gs pos="58000">
                    <a:srgbClr val="00B050"/>
                  </a:gs>
                  <a:gs pos="32000">
                    <a:srgbClr val="FFFF00"/>
                  </a:gs>
                  <a:gs pos="0">
                    <a:srgbClr val="FF0125"/>
                  </a:gs>
                  <a:gs pos="81000">
                    <a:srgbClr val="00B0F0"/>
                  </a:gs>
                </a:gsLst>
                <a:path path="circle">
                  <a:fillToRect l="50000" t="50000" r="50000" b="50000"/>
                </a:path>
                <a:tileRect/>
              </a:gradFill>
              <a:latin typeface="Solomon Sans Bold" panose="02000000000000000000" pitchFamily="50" charset="0"/>
            </a:endParaRPr>
          </a:p>
        </p:txBody>
      </p:sp>
      <p:pic>
        <p:nvPicPr>
          <p:cNvPr id="5" name="Graphic 4" descr="Warning">
            <a:extLst>
              <a:ext uri="{FF2B5EF4-FFF2-40B4-BE49-F238E27FC236}">
                <a16:creationId xmlns:a16="http://schemas.microsoft.com/office/drawing/2014/main" id="{E55A0E79-36BE-48C3-BA3D-0A0B97C62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47665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76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07B935A5-1AA9-47CB-837D-35FB65F92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6070" y="1593575"/>
            <a:ext cx="2199860" cy="219986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432CD64-B195-4E1F-B839-70C6ED173611}"/>
              </a:ext>
            </a:extLst>
          </p:cNvPr>
          <p:cNvGrpSpPr/>
          <p:nvPr/>
        </p:nvGrpSpPr>
        <p:grpSpPr>
          <a:xfrm>
            <a:off x="4873487" y="3859696"/>
            <a:ext cx="2445026" cy="1200617"/>
            <a:chOff x="4903305" y="3859696"/>
            <a:chExt cx="2445026" cy="120061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1D6C96-0D90-4790-8E11-5C31417BDE57}"/>
                </a:ext>
              </a:extLst>
            </p:cNvPr>
            <p:cNvSpPr txBox="1"/>
            <p:nvPr/>
          </p:nvSpPr>
          <p:spPr>
            <a:xfrm>
              <a:off x="4903305" y="3859696"/>
              <a:ext cx="2445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rgbClr val="282C34"/>
                  </a:solidFill>
                  <a:latin typeface="Solomon Sans Bold" panose="02000000000000000000" pitchFamily="50" charset="0"/>
                </a:rPr>
                <a:t>TDC </a:t>
              </a:r>
              <a:r>
                <a:rPr lang="pt-BR" sz="3600" dirty="0">
                  <a:solidFill>
                    <a:srgbClr val="282C34"/>
                  </a:solidFill>
                  <a:latin typeface="Solomon Sans Light" panose="02000000000000000000" pitchFamily="50" charset="0"/>
                </a:rPr>
                <a:t>POA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D76F38-5A2B-4164-ADE4-8765E7F62DA8}"/>
                </a:ext>
              </a:extLst>
            </p:cNvPr>
            <p:cNvSpPr txBox="1"/>
            <p:nvPr/>
          </p:nvSpPr>
          <p:spPr>
            <a:xfrm>
              <a:off x="4903305" y="4413982"/>
              <a:ext cx="24450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rgbClr val="282C34"/>
                  </a:solidFill>
                  <a:latin typeface="Solomon Sans Bold" panose="02000000000000000000" pitchFamily="50" charset="0"/>
                </a:rPr>
                <a:t>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9405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E2FD-AC7F-42E6-8F0A-65056C0A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BECBA-D8D3-4A29-9ED0-7BA1925D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WTF?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7EA397F-CDBB-4733-8397-1F1239D794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106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BC34A0F-3E18-4A78-B46E-5A9DC7E6B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4488"/>
            <a:ext cx="9613900" cy="28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7411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9CD033-C600-4849-91DE-2A57F3EA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BECBA-D8D3-4A29-9ED0-7BA1925D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Variáveis </a:t>
            </a:r>
            <a:r>
              <a:rPr lang="pt-BR" dirty="0" err="1">
                <a:latin typeface="Solomon Sans Bold" panose="02000000000000000000" pitchFamily="50" charset="0"/>
              </a:rPr>
              <a:t>undefined</a:t>
            </a:r>
            <a:r>
              <a:rPr lang="pt-BR" dirty="0"/>
              <a:t> e </a:t>
            </a:r>
            <a:r>
              <a:rPr lang="pt-BR" dirty="0" err="1">
                <a:latin typeface="Solomon Sans Bold" panose="02000000000000000000" pitchFamily="50" charset="0"/>
              </a:rPr>
              <a:t>null</a:t>
            </a:r>
            <a:r>
              <a:rPr lang="pt-BR" dirty="0"/>
              <a:t> não permitem </a:t>
            </a:r>
            <a:r>
              <a:rPr lang="pt-BR" dirty="0" err="1">
                <a:latin typeface="Solomon Sans Bold" panose="02000000000000000000" pitchFamily="50" charset="0"/>
              </a:rPr>
              <a:t>getters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É necessário sempre testar quando não se tem controle da origem, como por exemplos </a:t>
            </a:r>
            <a:r>
              <a:rPr lang="pt-BR" dirty="0" err="1">
                <a:latin typeface="Solomon Sans Bold" panose="02000000000000000000" pitchFamily="50" charset="0"/>
              </a:rPr>
              <a:t>HttpRequest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4153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386FD6-2741-4CDE-9990-C4DB66557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Ok, mas se tivermos múltiplos níveis?</a:t>
            </a:r>
          </a:p>
        </p:txBody>
      </p:sp>
    </p:spTree>
    <p:extLst>
      <p:ext uri="{BB962C8B-B14F-4D97-AF65-F5344CB8AC3E}">
        <p14:creationId xmlns:p14="http://schemas.microsoft.com/office/powerpoint/2010/main" val="751738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503499-99F5-4EB2-9945-286E7DDA6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2938"/>
            <a:ext cx="12192000" cy="1972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847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4D5287-9064-4015-AA1C-6FA8DC437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6335" y="879335"/>
            <a:ext cx="5099329" cy="509932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E71FC22-4B15-4438-B86E-CCABBDCDF1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4523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0B6C6EF-172F-4449-B953-B18739316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B50E78-CD2C-4462-AC87-66264CD3D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Cada short-</a:t>
            </a:r>
            <a:r>
              <a:rPr lang="pt-BR" dirty="0" err="1"/>
              <a:t>circuit</a:t>
            </a:r>
            <a:r>
              <a:rPr lang="pt-BR" dirty="0"/>
              <a:t> cria duas </a:t>
            </a:r>
            <a:r>
              <a:rPr lang="pt-BR" dirty="0" err="1">
                <a:latin typeface="Solomon Sans Bold" panose="02000000000000000000" pitchFamily="50" charset="0"/>
              </a:rPr>
              <a:t>branchs</a:t>
            </a:r>
            <a:endParaRPr lang="pt-BR" dirty="0">
              <a:latin typeface="Solomon Sans Bold" panose="02000000000000000000" pitchFamily="50" charset="0"/>
            </a:endParaRPr>
          </a:p>
          <a:p>
            <a:r>
              <a:rPr lang="pt-BR" dirty="0"/>
              <a:t>Difícil de </a:t>
            </a:r>
            <a:r>
              <a:rPr lang="pt-BR" dirty="0">
                <a:latin typeface="Solomon Sans Bold" panose="02000000000000000000" pitchFamily="50" charset="0"/>
              </a:rPr>
              <a:t>manter</a:t>
            </a:r>
          </a:p>
          <a:p>
            <a:r>
              <a:rPr lang="pt-BR" dirty="0"/>
              <a:t>Difícil de </a:t>
            </a:r>
            <a:r>
              <a:rPr lang="pt-BR" dirty="0">
                <a:latin typeface="Solomon Sans Bold" panose="02000000000000000000" pitchFamily="50" charset="0"/>
              </a:rPr>
              <a:t>ler</a:t>
            </a:r>
          </a:p>
        </p:txBody>
      </p:sp>
    </p:spTree>
    <p:extLst>
      <p:ext uri="{BB962C8B-B14F-4D97-AF65-F5344CB8AC3E}">
        <p14:creationId xmlns:p14="http://schemas.microsoft.com/office/powerpoint/2010/main" val="1997851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5B289-284E-4804-81FF-3E1141AD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No mundo feliz seria assim</a:t>
            </a:r>
            <a:endParaRPr lang="pt-BR" dirty="0"/>
          </a:p>
        </p:txBody>
      </p:sp>
      <p:pic>
        <p:nvPicPr>
          <p:cNvPr id="3" name="Graphic 2" descr="Grinning Face with Solid Fill">
            <a:extLst>
              <a:ext uri="{FF2B5EF4-FFF2-40B4-BE49-F238E27FC236}">
                <a16:creationId xmlns:a16="http://schemas.microsoft.com/office/drawing/2014/main" id="{F103401A-756F-4939-8878-C60F38BADA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88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1B2FC-5DAC-4577-B060-CD967154E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59357"/>
            <a:ext cx="12192000" cy="193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34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5B289-284E-4804-81FF-3E1141ADC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pode ser quase isso</a:t>
            </a:r>
          </a:p>
        </p:txBody>
      </p:sp>
      <p:pic>
        <p:nvPicPr>
          <p:cNvPr id="3" name="Graphic 2" descr="Smiling Face with Solid Fill">
            <a:extLst>
              <a:ext uri="{FF2B5EF4-FFF2-40B4-BE49-F238E27FC236}">
                <a16:creationId xmlns:a16="http://schemas.microsoft.com/office/drawing/2014/main" id="{82AE4D9C-7B0E-4685-A7F0-E0ECB661E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691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4494CF8-EDA5-4444-99BC-921AF0F411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01" y="1977002"/>
            <a:ext cx="1759998" cy="290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75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EEEF97-3336-4551-8AC2-BA0983C52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5117"/>
            <a:ext cx="12192000" cy="310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459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BC5AF9-AF5E-4950-84D9-D35AD490E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00" y="757431"/>
            <a:ext cx="7788744" cy="610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67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D4993-1E1C-4566-A459-37688BC5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a mágica?</a:t>
            </a:r>
          </a:p>
        </p:txBody>
      </p:sp>
    </p:spTree>
    <p:extLst>
      <p:ext uri="{BB962C8B-B14F-4D97-AF65-F5344CB8AC3E}">
        <p14:creationId xmlns:p14="http://schemas.microsoft.com/office/powerpoint/2010/main" val="3085781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D4993-1E1C-4566-A459-37688BC5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Traps</a:t>
            </a:r>
            <a:endParaRPr lang="pt-BR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E01F1B0-0007-464E-99B6-6731186F5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193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FE834F-A38B-4E04-970D-BEC582B41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6B9904-F623-4D2D-A641-614E07F5AD2C}"/>
              </a:ext>
            </a:extLst>
          </p:cNvPr>
          <p:cNvSpPr txBox="1"/>
          <p:nvPr/>
        </p:nvSpPr>
        <p:spPr>
          <a:xfrm>
            <a:off x="2931885" y="5288340"/>
            <a:ext cx="68498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600" b="1" spc="-300" dirty="0">
                <a:ln w="28575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IT’S A TRAP</a:t>
            </a:r>
          </a:p>
        </p:txBody>
      </p:sp>
    </p:spTree>
    <p:extLst>
      <p:ext uri="{BB962C8B-B14F-4D97-AF65-F5344CB8AC3E}">
        <p14:creationId xmlns:p14="http://schemas.microsoft.com/office/powerpoint/2010/main" val="29947596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72F186-6BEE-4ECA-B5FF-9A54E84F4E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363"/>
            <a:ext cx="12192000" cy="4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8477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AD4993-1E1C-4566-A459-37688BC58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Não sério, funciona...</a:t>
            </a:r>
          </a:p>
        </p:txBody>
      </p:sp>
    </p:spTree>
    <p:extLst>
      <p:ext uri="{BB962C8B-B14F-4D97-AF65-F5344CB8AC3E}">
        <p14:creationId xmlns:p14="http://schemas.microsoft.com/office/powerpoint/2010/main" val="39095601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13D982-6739-4EB7-B6A8-DD95183FD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92819"/>
            <a:ext cx="12192000" cy="50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740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E2FD-AC7F-42E6-8F0A-65056C0A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Vantagens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FBECBA-D8D3-4A29-9ED0-7BA1925D5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Clareza de </a:t>
            </a:r>
            <a:r>
              <a:rPr lang="pt-BR" dirty="0">
                <a:latin typeface="Solomon Sans Bold" panose="02000000000000000000" pitchFamily="50" charset="0"/>
              </a:rPr>
              <a:t>código</a:t>
            </a:r>
          </a:p>
          <a:p>
            <a:r>
              <a:rPr lang="pt-BR" dirty="0"/>
              <a:t>Apenas uma </a:t>
            </a:r>
            <a:r>
              <a:rPr lang="pt-BR" dirty="0" err="1">
                <a:latin typeface="Solomon Sans Bold" panose="02000000000000000000" pitchFamily="50" charset="0"/>
              </a:rPr>
              <a:t>branch</a:t>
            </a:r>
            <a:r>
              <a:rPr lang="pt-BR" dirty="0"/>
              <a:t>*</a:t>
            </a:r>
          </a:p>
          <a:p>
            <a:r>
              <a:rPr lang="pt-BR" dirty="0"/>
              <a:t>Mais fácil </a:t>
            </a:r>
            <a:r>
              <a:rPr lang="pt-BR" dirty="0">
                <a:latin typeface="Solomon Sans Bold" panose="02000000000000000000" pitchFamily="50" charset="0"/>
              </a:rPr>
              <a:t>manter</a:t>
            </a:r>
          </a:p>
        </p:txBody>
      </p:sp>
    </p:spTree>
    <p:extLst>
      <p:ext uri="{BB962C8B-B14F-4D97-AF65-F5344CB8AC3E}">
        <p14:creationId xmlns:p14="http://schemas.microsoft.com/office/powerpoint/2010/main" val="9839726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EE2FD-AC7F-42E6-8F0A-65056C0ABD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Trade-off: se perde um pouco de performance</a:t>
            </a:r>
          </a:p>
        </p:txBody>
      </p:sp>
      <p:pic>
        <p:nvPicPr>
          <p:cNvPr id="5" name="Graphic 4" descr="Downward trend">
            <a:extLst>
              <a:ext uri="{FF2B5EF4-FFF2-40B4-BE49-F238E27FC236}">
                <a16:creationId xmlns:a16="http://schemas.microsoft.com/office/drawing/2014/main" id="{29184AA2-D32C-4431-B2AD-8E774D723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5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34757-772B-4A59-8619-60D37BFD9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Programador e Designer?</a:t>
            </a:r>
          </a:p>
        </p:txBody>
      </p:sp>
      <p:pic>
        <p:nvPicPr>
          <p:cNvPr id="4" name="Graphic 3" descr="Rubber duck">
            <a:extLst>
              <a:ext uri="{FF2B5EF4-FFF2-40B4-BE49-F238E27FC236}">
                <a16:creationId xmlns:a16="http://schemas.microsoft.com/office/drawing/2014/main" id="{641DF329-92D4-4929-BCD0-F512A38A9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293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59F4B0-6081-4D0A-9ED5-3046C063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Conceitos de meta programação utilizados</a:t>
            </a:r>
          </a:p>
        </p:txBody>
      </p:sp>
    </p:spTree>
    <p:extLst>
      <p:ext uri="{BB962C8B-B14F-4D97-AF65-F5344CB8AC3E}">
        <p14:creationId xmlns:p14="http://schemas.microsoft.com/office/powerpoint/2010/main" val="901776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3E4F5D-963D-4A0A-9B00-583D5BEFC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363"/>
            <a:ext cx="12192000" cy="4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386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89A0B83-339F-4F63-B2BE-5B2D3C145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0363"/>
            <a:ext cx="12192000" cy="411727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4DEF7CA-95E1-4217-A3B8-4EE3F566C4A5}"/>
              </a:ext>
            </a:extLst>
          </p:cNvPr>
          <p:cNvSpPr/>
          <p:nvPr/>
        </p:nvSpPr>
        <p:spPr>
          <a:xfrm>
            <a:off x="457201" y="2842590"/>
            <a:ext cx="11734799" cy="1540567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B0FF733-7050-424C-AA5D-BB92E6375BE1}"/>
              </a:ext>
            </a:extLst>
          </p:cNvPr>
          <p:cNvSpPr/>
          <p:nvPr/>
        </p:nvSpPr>
        <p:spPr>
          <a:xfrm>
            <a:off x="457201" y="949481"/>
            <a:ext cx="11734799" cy="1540567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14D23AD-5FF4-4AFD-96CD-5163F7A423AD}"/>
              </a:ext>
            </a:extLst>
          </p:cNvPr>
          <p:cNvSpPr/>
          <p:nvPr/>
        </p:nvSpPr>
        <p:spPr>
          <a:xfrm>
            <a:off x="457201" y="4852209"/>
            <a:ext cx="11734799" cy="1540567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45CBAE-F552-4830-AA06-64421DBA0C99}"/>
              </a:ext>
            </a:extLst>
          </p:cNvPr>
          <p:cNvSpPr txBox="1"/>
          <p:nvPr/>
        </p:nvSpPr>
        <p:spPr>
          <a:xfrm>
            <a:off x="6861728" y="2656113"/>
            <a:ext cx="1595309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Intersecção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A3302-11BA-4E5B-B4C7-A24AB75ED9ED}"/>
              </a:ext>
            </a:extLst>
          </p:cNvPr>
          <p:cNvSpPr txBox="1"/>
          <p:nvPr/>
        </p:nvSpPr>
        <p:spPr>
          <a:xfrm>
            <a:off x="8304637" y="4583212"/>
            <a:ext cx="1595309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Intersecção</a:t>
            </a:r>
          </a:p>
        </p:txBody>
      </p:sp>
    </p:spTree>
    <p:extLst>
      <p:ext uri="{BB962C8B-B14F-4D97-AF65-F5344CB8AC3E}">
        <p14:creationId xmlns:p14="http://schemas.microsoft.com/office/powerpoint/2010/main" val="3255211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DB297-43A9-4EFC-B2C5-8E3246A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44B848-C886-42A7-B47D-BFC8068DEF8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err="1"/>
              <a:t>Generic</a:t>
            </a:r>
            <a:r>
              <a:rPr lang="pt-BR" dirty="0"/>
              <a:t> </a:t>
            </a:r>
            <a:r>
              <a:rPr lang="pt-BR" dirty="0" err="1"/>
              <a:t>conditions</a:t>
            </a:r>
            <a:r>
              <a:rPr lang="pt-BR" dirty="0"/>
              <a:t> </a:t>
            </a:r>
            <a:r>
              <a:rPr lang="pt-BR" dirty="0" err="1"/>
              <a:t>evaluator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2352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DB297-43A9-4EFC-B2C5-8E3246A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</a:t>
            </a:r>
            <a:endParaRPr lang="pt-B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3DEB6-744A-4A43-9564-38EC924A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Dado nome de </a:t>
            </a:r>
            <a:r>
              <a:rPr lang="pt-BR" dirty="0">
                <a:latin typeface="Solomon Sans Bold" panose="02000000000000000000" pitchFamily="50" charset="0"/>
              </a:rPr>
              <a:t>rede social </a:t>
            </a:r>
            <a:r>
              <a:rPr lang="pt-BR" dirty="0"/>
              <a:t>e uma </a:t>
            </a:r>
            <a:r>
              <a:rPr lang="pt-BR" dirty="0">
                <a:latin typeface="Solomon Sans Bold" panose="02000000000000000000" pitchFamily="50" charset="0"/>
              </a:rPr>
              <a:t>feature</a:t>
            </a:r>
            <a:r>
              <a:rPr lang="pt-BR" dirty="0"/>
              <a:t>, um usuário pode saber se ela existe naquela rede social.</a:t>
            </a:r>
          </a:p>
        </p:txBody>
      </p:sp>
    </p:spTree>
    <p:extLst>
      <p:ext uri="{BB962C8B-B14F-4D97-AF65-F5344CB8AC3E}">
        <p14:creationId xmlns:p14="http://schemas.microsoft.com/office/powerpoint/2010/main" val="3019936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339E55-C9DA-4943-A165-F127FCE9B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0506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9746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AAC97-FD88-4079-B4FD-E1A0594E7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Muitas </a:t>
            </a:r>
            <a:r>
              <a:rPr lang="pt-BR" dirty="0" err="1"/>
              <a:t>branchs</a:t>
            </a:r>
            <a:endParaRPr lang="pt-BR" dirty="0"/>
          </a:p>
        </p:txBody>
      </p:sp>
      <p:pic>
        <p:nvPicPr>
          <p:cNvPr id="6" name="Graphic 5" descr="Hierarchy">
            <a:extLst>
              <a:ext uri="{FF2B5EF4-FFF2-40B4-BE49-F238E27FC236}">
                <a16:creationId xmlns:a16="http://schemas.microsoft.com/office/drawing/2014/main" id="{68F4285D-E03A-4B6B-B535-986CFEF16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247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DB297-43A9-4EFC-B2C5-8E3246A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3DEB6-744A-4A43-9564-38EC924A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 precisar adicionar mais uma rede social?</a:t>
            </a:r>
          </a:p>
          <a:p>
            <a:r>
              <a:rPr lang="pt-BR" dirty="0"/>
              <a:t>Não isola </a:t>
            </a:r>
            <a:r>
              <a:rPr lang="pt-BR" dirty="0">
                <a:latin typeface="Solomon Sans Bold" panose="02000000000000000000" pitchFamily="50" charset="0"/>
              </a:rPr>
              <a:t>domínio</a:t>
            </a:r>
            <a:r>
              <a:rPr lang="pt-BR" dirty="0"/>
              <a:t> e algoritmo.</a:t>
            </a:r>
          </a:p>
          <a:p>
            <a:r>
              <a:rPr lang="pt-BR" dirty="0"/>
              <a:t>Difícil de </a:t>
            </a:r>
            <a:r>
              <a:rPr lang="pt-BR" dirty="0">
                <a:latin typeface="Solomon Sans Bold" panose="02000000000000000000" pitchFamily="50" charset="0"/>
              </a:rPr>
              <a:t>testar</a:t>
            </a:r>
            <a:r>
              <a:rPr lang="pt-BR" dirty="0"/>
              <a:t>.</a:t>
            </a:r>
          </a:p>
          <a:p>
            <a:r>
              <a:rPr lang="pt-BR" dirty="0"/>
              <a:t>Difícil de </a:t>
            </a:r>
            <a:r>
              <a:rPr lang="pt-BR" dirty="0">
                <a:latin typeface="Solomon Sans Bold" panose="02000000000000000000" pitchFamily="50" charset="0"/>
              </a:rPr>
              <a:t>ler</a:t>
            </a:r>
            <a:r>
              <a:rPr lang="pt-BR" dirty="0"/>
              <a:t>.</a:t>
            </a:r>
          </a:p>
          <a:p>
            <a:r>
              <a:rPr lang="pt-BR" dirty="0"/>
              <a:t>Pequenas mudanças podem impactar outras </a:t>
            </a:r>
            <a:r>
              <a:rPr lang="pt-BR" dirty="0" err="1">
                <a:latin typeface="Solomon Sans Bold" panose="02000000000000000000" pitchFamily="50" charset="0"/>
              </a:rPr>
              <a:t>branchs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175589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DB297-43A9-4EFC-B2C5-8E3246A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Alternativa?</a:t>
            </a:r>
          </a:p>
        </p:txBody>
      </p:sp>
    </p:spTree>
    <p:extLst>
      <p:ext uri="{BB962C8B-B14F-4D97-AF65-F5344CB8AC3E}">
        <p14:creationId xmlns:p14="http://schemas.microsoft.com/office/powerpoint/2010/main" val="160178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8271B5-EDFA-4228-B0A3-210AA6802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8503"/>
            <a:ext cx="12192000" cy="468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894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AD79-89C2-4F30-B449-216500EB9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Stéfano</a:t>
            </a:r>
            <a:br>
              <a:rPr lang="pt-BR" dirty="0"/>
            </a:br>
            <a:r>
              <a:rPr lang="pt-BR" dirty="0"/>
              <a:t>Zanata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437B7-AFB2-48BE-A710-235BD757F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10+ anos de experiência</a:t>
            </a:r>
          </a:p>
          <a:p>
            <a:r>
              <a:rPr lang="pt-BR" dirty="0"/>
              <a:t>8 com </a:t>
            </a:r>
            <a:r>
              <a:rPr lang="pt-BR" dirty="0" err="1">
                <a:latin typeface="Solomon Sans Bold" panose="02000000000000000000" pitchFamily="50" charset="0"/>
              </a:rPr>
              <a:t>JavaScript</a:t>
            </a:r>
            <a:r>
              <a:rPr lang="pt-BR" dirty="0">
                <a:latin typeface="Solomon Sans Bold" panose="02000000000000000000" pitchFamily="50" charset="0"/>
              </a:rPr>
              <a:t> </a:t>
            </a:r>
            <a:r>
              <a:rPr lang="pt-BR" dirty="0"/>
              <a:t>e 7 com </a:t>
            </a:r>
            <a:r>
              <a:rPr lang="pt-BR" dirty="0">
                <a:latin typeface="Solomon Sans Bold" panose="02000000000000000000" pitchFamily="50" charset="0"/>
              </a:rPr>
              <a:t>Node</a:t>
            </a:r>
          </a:p>
          <a:p>
            <a:r>
              <a:rPr lang="pt-BR" dirty="0">
                <a:latin typeface="Solomon Sans Bold" panose="02000000000000000000" pitchFamily="50" charset="0"/>
              </a:rPr>
              <a:t>Front-</a:t>
            </a:r>
            <a:r>
              <a:rPr lang="pt-BR" dirty="0" err="1">
                <a:latin typeface="Solomon Sans Bold" panose="02000000000000000000" pitchFamily="50" charset="0"/>
              </a:rPr>
              <a:t>end</a:t>
            </a:r>
            <a:r>
              <a:rPr lang="pt-BR" dirty="0"/>
              <a:t>, Ruby, Java, C#</a:t>
            </a:r>
          </a:p>
          <a:p>
            <a:r>
              <a:rPr lang="pt-BR" dirty="0"/>
              <a:t>Startups</a:t>
            </a:r>
          </a:p>
        </p:txBody>
      </p:sp>
    </p:spTree>
    <p:extLst>
      <p:ext uri="{BB962C8B-B14F-4D97-AF65-F5344CB8AC3E}">
        <p14:creationId xmlns:p14="http://schemas.microsoft.com/office/powerpoint/2010/main" val="20027150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DB297-43A9-4EFC-B2C5-8E3246A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3DEB6-744A-4A43-9564-38EC924A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Generalização, apenas uma </a:t>
            </a:r>
            <a:r>
              <a:rPr lang="pt-BR" dirty="0">
                <a:latin typeface="Solomon Sans Bold" panose="02000000000000000000" pitchFamily="50" charset="0"/>
              </a:rPr>
              <a:t>branch</a:t>
            </a:r>
            <a:r>
              <a:rPr lang="pt-BR" dirty="0"/>
              <a:t>.</a:t>
            </a:r>
          </a:p>
          <a:p>
            <a:r>
              <a:rPr lang="pt-BR" dirty="0"/>
              <a:t>DRY</a:t>
            </a:r>
          </a:p>
          <a:p>
            <a:r>
              <a:rPr lang="pt-BR" dirty="0"/>
              <a:t>Mais fácil de </a:t>
            </a:r>
            <a:r>
              <a:rPr lang="pt-BR" dirty="0">
                <a:latin typeface="Solomon Sans Bold" panose="02000000000000000000" pitchFamily="50" charset="0"/>
              </a:rPr>
              <a:t>testar</a:t>
            </a:r>
            <a:r>
              <a:rPr lang="pt-BR" dirty="0"/>
              <a:t>.</a:t>
            </a:r>
          </a:p>
          <a:p>
            <a:r>
              <a:rPr lang="pt-BR" dirty="0"/>
              <a:t>Mais fácil de ler, não lê o código, só a </a:t>
            </a:r>
            <a:r>
              <a:rPr lang="pt-BR" dirty="0">
                <a:latin typeface="Solomon Sans Bold" panose="02000000000000000000" pitchFamily="50" charset="0"/>
              </a:rPr>
              <a:t>configuração</a:t>
            </a:r>
            <a:r>
              <a:rPr lang="pt-BR" dirty="0"/>
              <a:t>.</a:t>
            </a:r>
          </a:p>
          <a:p>
            <a:r>
              <a:rPr lang="pt-BR" dirty="0"/>
              <a:t>Isola o </a:t>
            </a:r>
            <a:r>
              <a:rPr lang="pt-BR" dirty="0">
                <a:latin typeface="Solomon Sans Bold" panose="02000000000000000000" pitchFamily="50" charset="0"/>
              </a:rPr>
              <a:t>domínio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44154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22C6B27-B7F5-4005-963D-7E0EA02F3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06" y="0"/>
            <a:ext cx="9825789" cy="6858000"/>
          </a:xfrm>
          <a:prstGeom prst="rect">
            <a:avLst/>
          </a:prstGeom>
        </p:spPr>
      </p:pic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8DAFEA90-4B58-48D1-9C92-19E3849DF1F4}"/>
              </a:ext>
            </a:extLst>
          </p:cNvPr>
          <p:cNvSpPr/>
          <p:nvPr/>
        </p:nvSpPr>
        <p:spPr>
          <a:xfrm>
            <a:off x="7841974" y="1093304"/>
            <a:ext cx="3836504" cy="2464903"/>
          </a:xfrm>
          <a:prstGeom prst="wedgeEllipseCallout">
            <a:avLst>
              <a:gd name="adj1" fmla="val -71405"/>
              <a:gd name="adj2" fmla="val -26817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solidFill>
                  <a:schemeClr val="tx1"/>
                </a:solidFill>
                <a:latin typeface="Comic Sans MS" panose="030F0702030302020204" pitchFamily="66" charset="0"/>
              </a:rPr>
              <a:t>Essa é muito fácil mesmo, faça outra mais difícil.</a:t>
            </a:r>
          </a:p>
        </p:txBody>
      </p:sp>
    </p:spTree>
    <p:extLst>
      <p:ext uri="{BB962C8B-B14F-4D97-AF65-F5344CB8AC3E}">
        <p14:creationId xmlns:p14="http://schemas.microsoft.com/office/powerpoint/2010/main" val="8875769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DB297-43A9-4EFC-B2C5-8E3246A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</a:t>
            </a:r>
            <a:endParaRPr lang="pt-B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3DEB6-744A-4A43-9564-38EC924A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Dado nome de </a:t>
            </a:r>
            <a:r>
              <a:rPr lang="pt-BR" dirty="0">
                <a:latin typeface="Solomon Sans Bold" panose="02000000000000000000" pitchFamily="50" charset="0"/>
              </a:rPr>
              <a:t>rede social</a:t>
            </a:r>
            <a:r>
              <a:rPr lang="pt-BR" dirty="0"/>
              <a:t>, uma </a:t>
            </a:r>
            <a:r>
              <a:rPr lang="pt-BR" dirty="0">
                <a:latin typeface="Solomon Sans Bold" panose="02000000000000000000" pitchFamily="50" charset="0"/>
              </a:rPr>
              <a:t>feature</a:t>
            </a:r>
            <a:r>
              <a:rPr lang="pt-BR" dirty="0"/>
              <a:t>, e o número de uma </a:t>
            </a:r>
            <a:r>
              <a:rPr lang="pt-BR" dirty="0">
                <a:latin typeface="Solomon Sans Bold" panose="02000000000000000000" pitchFamily="50" charset="0"/>
              </a:rPr>
              <a:t>versão</a:t>
            </a:r>
            <a:r>
              <a:rPr lang="pt-BR" dirty="0"/>
              <a:t>, um usuário pode saber se ela existe naquela rede social.</a:t>
            </a:r>
          </a:p>
        </p:txBody>
      </p:sp>
    </p:spTree>
    <p:extLst>
      <p:ext uri="{BB962C8B-B14F-4D97-AF65-F5344CB8AC3E}">
        <p14:creationId xmlns:p14="http://schemas.microsoft.com/office/powerpoint/2010/main" val="2600002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795E67-07BA-48B4-9A4A-27CE799A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346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795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41BFC1-95D8-4BBC-AEAA-9567957F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38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62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255228-18D0-4073-AC95-095A0E28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262" y="1768467"/>
            <a:ext cx="5328288" cy="508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260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DB297-43A9-4EFC-B2C5-8E3246A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3DEB6-744A-4A43-9564-38EC924A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Leitura e </a:t>
            </a:r>
            <a:r>
              <a:rPr lang="pt-BR" dirty="0">
                <a:latin typeface="Solomon Sans Bold" panose="02000000000000000000" pitchFamily="50" charset="0"/>
              </a:rPr>
              <a:t>entendimento</a:t>
            </a:r>
            <a:r>
              <a:rPr lang="pt-BR" dirty="0"/>
              <a:t>.</a:t>
            </a:r>
            <a:endParaRPr lang="pt-BR" dirty="0">
              <a:latin typeface="Solomon Sans Bold" panose="02000000000000000000" pitchFamily="50" charset="0"/>
            </a:endParaRPr>
          </a:p>
          <a:p>
            <a:r>
              <a:rPr lang="pt-BR" dirty="0"/>
              <a:t>Muitas </a:t>
            </a:r>
            <a:r>
              <a:rPr lang="pt-BR" dirty="0">
                <a:latin typeface="Solomon Sans Bold" panose="02000000000000000000" pitchFamily="50" charset="0"/>
              </a:rPr>
              <a:t>branchs</a:t>
            </a:r>
            <a:r>
              <a:rPr lang="pt-BR" dirty="0"/>
              <a:t>, cobertura de código.</a:t>
            </a:r>
          </a:p>
          <a:p>
            <a:r>
              <a:rPr lang="pt-BR" dirty="0"/>
              <a:t>Cenários de </a:t>
            </a:r>
            <a:r>
              <a:rPr lang="pt-BR" dirty="0">
                <a:latin typeface="Solomon Sans Bold" panose="02000000000000000000" pitchFamily="50" charset="0"/>
              </a:rPr>
              <a:t>testes</a:t>
            </a:r>
            <a:r>
              <a:rPr lang="pt-BR" dirty="0"/>
              <a:t>.</a:t>
            </a:r>
            <a:endParaRPr lang="pt-BR" dirty="0">
              <a:latin typeface="Solomon Sans Bold" panose="02000000000000000000" pitchFamily="50" charset="0"/>
            </a:endParaRPr>
          </a:p>
          <a:p>
            <a:r>
              <a:rPr lang="pt-BR" dirty="0"/>
              <a:t>Manutenção</a:t>
            </a:r>
          </a:p>
          <a:p>
            <a:r>
              <a:rPr lang="pt-BR" dirty="0"/>
              <a:t>Basicamente tudo que havia de </a:t>
            </a:r>
            <a:r>
              <a:rPr lang="pt-BR" dirty="0">
                <a:latin typeface="Solomon Sans Bold" panose="02000000000000000000" pitchFamily="50" charset="0"/>
              </a:rPr>
              <a:t>ruim</a:t>
            </a:r>
            <a:r>
              <a:rPr lang="pt-BR" dirty="0"/>
              <a:t>, 9000 vezes pior.</a:t>
            </a:r>
            <a:endParaRPr lang="pt-BR" dirty="0">
              <a:latin typeface="Solomon Sans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0313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0B361-2FC8-4C41-BD35-D9FAFBC67C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2" r="6532"/>
          <a:stretch/>
        </p:blipFill>
        <p:spPr>
          <a:xfrm>
            <a:off x="0" y="-3797"/>
            <a:ext cx="12192000" cy="686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4538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428363-ED5C-41FE-B50E-365D1DA4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Alternativa?</a:t>
            </a:r>
          </a:p>
        </p:txBody>
      </p:sp>
    </p:spTree>
    <p:extLst>
      <p:ext uri="{BB962C8B-B14F-4D97-AF65-F5344CB8AC3E}">
        <p14:creationId xmlns:p14="http://schemas.microsoft.com/office/powerpoint/2010/main" val="575502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AE49D2-C8A4-4AEF-A2E9-F331025BE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Alternativa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59A5A6-F72A-4A21-8E00-31EC307BD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 se pudéssemos configurar as </a:t>
            </a:r>
            <a:r>
              <a:rPr lang="pt-BR" dirty="0" err="1"/>
              <a:t>features</a:t>
            </a:r>
            <a:r>
              <a:rPr lang="pt-BR" dirty="0"/>
              <a:t> que cada versão das redes sociais tem, </a:t>
            </a:r>
            <a:r>
              <a:rPr lang="pt-BR" dirty="0">
                <a:latin typeface="Solomon Sans Bold" panose="02000000000000000000" pitchFamily="50" charset="0"/>
              </a:rPr>
              <a:t>independente</a:t>
            </a:r>
            <a:r>
              <a:rPr lang="pt-BR" dirty="0"/>
              <a:t> da função que computa elas?</a:t>
            </a:r>
          </a:p>
        </p:txBody>
      </p:sp>
    </p:spTree>
    <p:extLst>
      <p:ext uri="{BB962C8B-B14F-4D97-AF65-F5344CB8AC3E}">
        <p14:creationId xmlns:p14="http://schemas.microsoft.com/office/powerpoint/2010/main" val="261293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CB6D7-D099-45FD-992F-BE3613382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938" y="2113009"/>
            <a:ext cx="3962123" cy="263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507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EF0D1-D8E0-41B6-84CB-F80170730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746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2214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428363-ED5C-41FE-B50E-365D1DA41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DSL</a:t>
            </a:r>
          </a:p>
        </p:txBody>
      </p:sp>
      <p:pic>
        <p:nvPicPr>
          <p:cNvPr id="3" name="Graphic 2" descr="Checklist">
            <a:extLst>
              <a:ext uri="{FF2B5EF4-FFF2-40B4-BE49-F238E27FC236}">
                <a16:creationId xmlns:a16="http://schemas.microsoft.com/office/drawing/2014/main" id="{E25903E0-EA64-4F3B-980C-1044A4C60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2549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2DB297-43A9-4EFC-B2C5-8E3246AFA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pt-BR"/>
            </a:br>
            <a:r>
              <a:rPr lang="pt-BR"/>
              <a:t>Vantagens</a:t>
            </a:r>
            <a:endParaRPr lang="pt-B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33DEB6-744A-4A43-9564-38EC924A7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/>
              <a:t>Ao invés de codificar se </a:t>
            </a:r>
            <a:r>
              <a:rPr lang="pt-BR">
                <a:latin typeface="Solomon Sans Bold" panose="02000000000000000000" pitchFamily="50" charset="0"/>
              </a:rPr>
              <a:t>configura</a:t>
            </a:r>
            <a:r>
              <a:rPr lang="pt-BR"/>
              <a:t>.</a:t>
            </a:r>
            <a:endParaRPr lang="pt-BR">
              <a:latin typeface="Solomon Sans Bold" panose="02000000000000000000" pitchFamily="50" charset="0"/>
            </a:endParaRPr>
          </a:p>
          <a:p>
            <a:r>
              <a:rPr lang="pt-BR"/>
              <a:t>A função tem menos </a:t>
            </a:r>
            <a:r>
              <a:rPr lang="pt-BR">
                <a:latin typeface="Solomon Sans Bold" panose="02000000000000000000" pitchFamily="50" charset="0"/>
              </a:rPr>
              <a:t>branchs</a:t>
            </a:r>
            <a:r>
              <a:rPr lang="pt-BR"/>
              <a:t>.</a:t>
            </a:r>
            <a:endParaRPr lang="pt-BR">
              <a:latin typeface="Solomon Sans Bold" panose="02000000000000000000" pitchFamily="50" charset="0"/>
            </a:endParaRPr>
          </a:p>
          <a:p>
            <a:r>
              <a:rPr lang="pt-BR"/>
              <a:t>Fácil de </a:t>
            </a:r>
            <a:r>
              <a:rPr lang="pt-BR">
                <a:latin typeface="Solomon Sans Bold" panose="02000000000000000000" pitchFamily="50" charset="0"/>
              </a:rPr>
              <a:t>ler</a:t>
            </a:r>
            <a:r>
              <a:rPr lang="pt-BR"/>
              <a:t>.</a:t>
            </a:r>
          </a:p>
          <a:p>
            <a:r>
              <a:rPr lang="pt-BR"/>
              <a:t>Fácil de </a:t>
            </a:r>
            <a:r>
              <a:rPr lang="pt-BR">
                <a:latin typeface="Solomon Sans Bold" panose="02000000000000000000" pitchFamily="50" charset="0"/>
              </a:rPr>
              <a:t>manter</a:t>
            </a:r>
            <a:r>
              <a:rPr lang="pt-BR"/>
              <a:t>.</a:t>
            </a:r>
            <a:endParaRPr lang="pt-BR">
              <a:latin typeface="Solomon Sans Bold" panose="02000000000000000000" pitchFamily="50" charset="0"/>
            </a:endParaRPr>
          </a:p>
          <a:p>
            <a:r>
              <a:rPr lang="pt-BR"/>
              <a:t>Fácil de </a:t>
            </a:r>
            <a:r>
              <a:rPr lang="pt-BR">
                <a:latin typeface="Solomon Sans Bold" panose="02000000000000000000" pitchFamily="50" charset="0"/>
              </a:rPr>
              <a:t>testar</a:t>
            </a:r>
            <a:r>
              <a:rPr lang="pt-BR"/>
              <a:t>.</a:t>
            </a:r>
            <a:endParaRPr lang="pt-BR" dirty="0">
              <a:latin typeface="Solomon Sans Bold" panose="020000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91156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1FDAF6-FCE4-4F5A-9C47-D243F4A4E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13"/>
            <a:ext cx="12192000" cy="62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5761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D15022-0591-4943-B39A-00D564053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Apenas 2 </a:t>
            </a:r>
            <a:r>
              <a:rPr lang="pt-BR" dirty="0" err="1"/>
              <a:t>branchs</a:t>
            </a:r>
            <a:r>
              <a:rPr lang="pt-BR" dirty="0"/>
              <a:t>*</a:t>
            </a:r>
          </a:p>
        </p:txBody>
      </p:sp>
      <p:pic>
        <p:nvPicPr>
          <p:cNvPr id="6" name="Graphic 5" descr="Hierarchy">
            <a:extLst>
              <a:ext uri="{FF2B5EF4-FFF2-40B4-BE49-F238E27FC236}">
                <a16:creationId xmlns:a16="http://schemas.microsoft.com/office/drawing/2014/main" id="{9F98520A-C7B2-439D-BC06-52DCD38BAB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6358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59F4B0-6081-4D0A-9ED5-3046C063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Conceitos de meta programação utilizados</a:t>
            </a:r>
          </a:p>
        </p:txBody>
      </p:sp>
    </p:spTree>
    <p:extLst>
      <p:ext uri="{BB962C8B-B14F-4D97-AF65-F5344CB8AC3E}">
        <p14:creationId xmlns:p14="http://schemas.microsoft.com/office/powerpoint/2010/main" val="7674674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BBF43-6FDC-494A-8497-057F88728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13"/>
            <a:ext cx="12192000" cy="624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46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491A00C-07DB-4A12-A647-7183202B1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4513"/>
            <a:ext cx="12192000" cy="624897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FE8470-D4F5-4B43-937B-BEFB6592735E}"/>
              </a:ext>
            </a:extLst>
          </p:cNvPr>
          <p:cNvSpPr/>
          <p:nvPr/>
        </p:nvSpPr>
        <p:spPr>
          <a:xfrm>
            <a:off x="596349" y="-1"/>
            <a:ext cx="11595651" cy="1381126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82EDFA-F56D-43FA-A73D-4A9B32845830}"/>
              </a:ext>
            </a:extLst>
          </p:cNvPr>
          <p:cNvSpPr/>
          <p:nvPr/>
        </p:nvSpPr>
        <p:spPr>
          <a:xfrm>
            <a:off x="596349" y="3851183"/>
            <a:ext cx="11595651" cy="1054874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BE3F8F-B373-45E5-81E5-E1FD2E43E61D}"/>
              </a:ext>
            </a:extLst>
          </p:cNvPr>
          <p:cNvSpPr/>
          <p:nvPr/>
        </p:nvSpPr>
        <p:spPr>
          <a:xfrm>
            <a:off x="596349" y="5439299"/>
            <a:ext cx="11595651" cy="1070113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9A9530C-E378-42A6-B763-AD9A4F6B98B7}"/>
              </a:ext>
            </a:extLst>
          </p:cNvPr>
          <p:cNvSpPr/>
          <p:nvPr/>
        </p:nvSpPr>
        <p:spPr>
          <a:xfrm>
            <a:off x="596346" y="4921142"/>
            <a:ext cx="5536097" cy="503072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5B98D-F8DB-47F0-8C90-D16CD61DA74E}"/>
              </a:ext>
            </a:extLst>
          </p:cNvPr>
          <p:cNvSpPr/>
          <p:nvPr/>
        </p:nvSpPr>
        <p:spPr>
          <a:xfrm>
            <a:off x="596346" y="3428999"/>
            <a:ext cx="3289854" cy="400361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8E9C8C-64A4-4217-968C-ACBEBE2660FC}"/>
              </a:ext>
            </a:extLst>
          </p:cNvPr>
          <p:cNvSpPr/>
          <p:nvPr/>
        </p:nvSpPr>
        <p:spPr>
          <a:xfrm>
            <a:off x="596346" y="2979027"/>
            <a:ext cx="2415211" cy="428149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9BC211-3BBA-4FC7-B514-A4E24313E9BD}"/>
              </a:ext>
            </a:extLst>
          </p:cNvPr>
          <p:cNvSpPr txBox="1"/>
          <p:nvPr/>
        </p:nvSpPr>
        <p:spPr>
          <a:xfrm>
            <a:off x="8585339" y="3228944"/>
            <a:ext cx="2364750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Geração de código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B0A5A5-BBF2-46B2-A115-87A402363052}"/>
              </a:ext>
            </a:extLst>
          </p:cNvPr>
          <p:cNvSpPr txBox="1"/>
          <p:nvPr/>
        </p:nvSpPr>
        <p:spPr>
          <a:xfrm>
            <a:off x="8789024" y="5378103"/>
            <a:ext cx="2364750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Geração de código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1CF8E4-372E-4521-B9A8-7CA009B0344A}"/>
              </a:ext>
            </a:extLst>
          </p:cNvPr>
          <p:cNvSpPr txBox="1"/>
          <p:nvPr/>
        </p:nvSpPr>
        <p:spPr>
          <a:xfrm>
            <a:off x="7470498" y="3700990"/>
            <a:ext cx="1723549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Introspecção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4C9CEA-01CC-4A23-8C1C-3043E0B93CB7}"/>
              </a:ext>
            </a:extLst>
          </p:cNvPr>
          <p:cNvSpPr/>
          <p:nvPr/>
        </p:nvSpPr>
        <p:spPr>
          <a:xfrm>
            <a:off x="596346" y="1396210"/>
            <a:ext cx="1092753" cy="1567732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23C62B-7C0D-4CDF-A08E-84CADE45170A}"/>
              </a:ext>
            </a:extLst>
          </p:cNvPr>
          <p:cNvSpPr/>
          <p:nvPr/>
        </p:nvSpPr>
        <p:spPr>
          <a:xfrm>
            <a:off x="5057774" y="1403767"/>
            <a:ext cx="7134226" cy="449404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305460-72ED-496F-BC11-C41F101A0711}"/>
              </a:ext>
            </a:extLst>
          </p:cNvPr>
          <p:cNvSpPr/>
          <p:nvPr/>
        </p:nvSpPr>
        <p:spPr>
          <a:xfrm>
            <a:off x="5467350" y="1853171"/>
            <a:ext cx="6724650" cy="413847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0F1360C-43DB-4BB7-83B3-5F8C04727BA6}"/>
              </a:ext>
            </a:extLst>
          </p:cNvPr>
          <p:cNvSpPr/>
          <p:nvPr/>
        </p:nvSpPr>
        <p:spPr>
          <a:xfrm>
            <a:off x="4791075" y="2267019"/>
            <a:ext cx="7400925" cy="428684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AF69EA-5B24-4B0B-935B-98BF12F5B389}"/>
              </a:ext>
            </a:extLst>
          </p:cNvPr>
          <p:cNvSpPr txBox="1"/>
          <p:nvPr/>
        </p:nvSpPr>
        <p:spPr>
          <a:xfrm>
            <a:off x="4791075" y="2409657"/>
            <a:ext cx="1723549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Introspecção</a:t>
            </a:r>
          </a:p>
        </p:txBody>
      </p:sp>
    </p:spTree>
    <p:extLst>
      <p:ext uri="{BB962C8B-B14F-4D97-AF65-F5344CB8AC3E}">
        <p14:creationId xmlns:p14="http://schemas.microsoft.com/office/powerpoint/2010/main" val="16787962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F7E5C8-42CC-49D8-872D-B7902A42C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III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42BAE-9135-4C6A-8443-E5C109F05A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 err="1"/>
              <a:t>Dynamic</a:t>
            </a:r>
            <a:r>
              <a:rPr lang="pt-BR" dirty="0"/>
              <a:t> </a:t>
            </a:r>
            <a:r>
              <a:rPr lang="pt-BR" dirty="0" err="1"/>
              <a:t>value</a:t>
            </a:r>
            <a:r>
              <a:rPr lang="pt-BR" dirty="0"/>
              <a:t> </a:t>
            </a:r>
            <a:r>
              <a:rPr lang="pt-BR" dirty="0" err="1"/>
              <a:t>assignament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4101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A7E91-87CA-4899-9D7C-3017EC000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7553E53-43F3-4F2E-BC35-7D4A7F1B7B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necessário </a:t>
            </a:r>
            <a:r>
              <a:rPr lang="pt-BR" dirty="0">
                <a:latin typeface="Solomon Sans Bold" panose="02000000000000000000" pitchFamily="50" charset="0"/>
              </a:rPr>
              <a:t>atualizar</a:t>
            </a:r>
            <a:r>
              <a:rPr lang="pt-BR" dirty="0"/>
              <a:t> alguns componentes na tela sempre que o usuário faz uma ação.</a:t>
            </a:r>
          </a:p>
          <a:p>
            <a:r>
              <a:rPr lang="pt-BR" dirty="0"/>
              <a:t>Estes valores são totalizados e </a:t>
            </a:r>
            <a:r>
              <a:rPr lang="pt-BR" dirty="0">
                <a:latin typeface="Solomon Sans Bold" panose="02000000000000000000" pitchFamily="50" charset="0"/>
              </a:rPr>
              <a:t>somados aos já existentes</a:t>
            </a:r>
            <a:r>
              <a:rPr lang="pt-BR" dirty="0"/>
              <a:t>.</a:t>
            </a:r>
          </a:p>
          <a:p>
            <a:r>
              <a:rPr lang="pt-BR" dirty="0"/>
              <a:t>Eles vêm através de uma </a:t>
            </a:r>
            <a:r>
              <a:rPr lang="pt-BR" dirty="0" err="1">
                <a:latin typeface="Solomon Sans Bold" panose="02000000000000000000" pitchFamily="50" charset="0"/>
              </a:rPr>
              <a:t>HttpRequest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069433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65C9D-4640-40E5-88D5-730712C1A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szanata.com</a:t>
            </a:r>
          </a:p>
        </p:txBody>
      </p:sp>
      <p:pic>
        <p:nvPicPr>
          <p:cNvPr id="6" name="Graphic 5" descr="Marker">
            <a:extLst>
              <a:ext uri="{FF2B5EF4-FFF2-40B4-BE49-F238E27FC236}">
                <a16:creationId xmlns:a16="http://schemas.microsoft.com/office/drawing/2014/main" id="{FF9F3231-0299-428A-B9A2-0F4B3D099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883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4AE1A7-39DB-4AB2-BC9B-73B61880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119744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9477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4E1488-BE36-4357-B040-21CE3AF04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</a:t>
            </a:r>
          </a:p>
        </p:txBody>
      </p:sp>
    </p:spTree>
    <p:extLst>
      <p:ext uri="{BB962C8B-B14F-4D97-AF65-F5344CB8AC3E}">
        <p14:creationId xmlns:p14="http://schemas.microsoft.com/office/powerpoint/2010/main" val="20679187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EE20A4-FA2A-4EF3-9184-0494879E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991"/>
            <a:ext cx="12192000" cy="5564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150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BCEFEB-8FC8-423B-982C-521D69A1A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Detalhes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D4291-5DCD-4192-91C2-2D51C5598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payload</a:t>
            </a:r>
            <a:r>
              <a:rPr lang="pt-BR" dirty="0"/>
              <a:t> pode estar </a:t>
            </a:r>
            <a:r>
              <a:rPr lang="pt-BR" dirty="0">
                <a:latin typeface="Solomon Sans Bold" panose="02000000000000000000" pitchFamily="50" charset="0"/>
              </a:rPr>
              <a:t>incompleto</a:t>
            </a:r>
            <a:r>
              <a:rPr lang="pt-BR" dirty="0"/>
              <a:t>.</a:t>
            </a:r>
          </a:p>
          <a:p>
            <a:r>
              <a:rPr lang="pt-BR" dirty="0"/>
              <a:t>Valores na tela podem estar </a:t>
            </a:r>
            <a:r>
              <a:rPr lang="pt-BR" dirty="0" err="1">
                <a:latin typeface="Solomon Sans Bold" panose="02000000000000000000" pitchFamily="50" charset="0"/>
              </a:rPr>
              <a:t>null</a:t>
            </a:r>
            <a:r>
              <a:rPr lang="pt-BR" dirty="0"/>
              <a:t> ou </a:t>
            </a:r>
            <a:r>
              <a:rPr lang="pt-BR" dirty="0" err="1">
                <a:latin typeface="Solomon Sans Bold" panose="02000000000000000000" pitchFamily="50" charset="0"/>
              </a:rPr>
              <a:t>undefined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11555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D421E-7CCC-4CAF-A422-E1B721A78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434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563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C3A150-70E6-4210-A5EE-A4CD6BAA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23AF9C-DB5F-4974-A60D-69E5B19F8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>
                <a:latin typeface="Solomon Sans Bold" panose="02000000000000000000" pitchFamily="50" charset="0"/>
              </a:rPr>
              <a:t>Legitibilidade</a:t>
            </a:r>
            <a:endParaRPr lang="pt-BR" dirty="0">
              <a:latin typeface="Solomon Sans Bold" panose="02000000000000000000" pitchFamily="50" charset="0"/>
            </a:endParaRPr>
          </a:p>
          <a:p>
            <a:r>
              <a:rPr lang="pt-BR" dirty="0"/>
              <a:t>Muitas </a:t>
            </a:r>
            <a:r>
              <a:rPr lang="pt-BR" dirty="0" err="1">
                <a:latin typeface="Solomon Sans Bold" panose="02000000000000000000" pitchFamily="50" charset="0"/>
              </a:rPr>
              <a:t>branchs</a:t>
            </a:r>
            <a:endParaRPr lang="pt-BR" dirty="0">
              <a:latin typeface="Solomon Sans Bold" panose="02000000000000000000" pitchFamily="50" charset="0"/>
            </a:endParaRPr>
          </a:p>
          <a:p>
            <a:r>
              <a:rPr lang="pt-BR" dirty="0"/>
              <a:t>Difícil </a:t>
            </a:r>
            <a:r>
              <a:rPr lang="pt-BR" dirty="0">
                <a:latin typeface="Solomon Sans Bold" panose="02000000000000000000" pitchFamily="50" charset="0"/>
              </a:rPr>
              <a:t>manutenção</a:t>
            </a:r>
          </a:p>
        </p:txBody>
      </p:sp>
    </p:spTree>
    <p:extLst>
      <p:ext uri="{BB962C8B-B14F-4D97-AF65-F5344CB8AC3E}">
        <p14:creationId xmlns:p14="http://schemas.microsoft.com/office/powerpoint/2010/main" val="87248216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7E571B-5A6E-4712-ABAA-11C845065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Mas o principal: DRY</a:t>
            </a:r>
          </a:p>
        </p:txBody>
      </p:sp>
      <p:pic>
        <p:nvPicPr>
          <p:cNvPr id="6" name="Graphic 5" descr="Sad Face with Solid Fill">
            <a:extLst>
              <a:ext uri="{FF2B5EF4-FFF2-40B4-BE49-F238E27FC236}">
                <a16:creationId xmlns:a16="http://schemas.microsoft.com/office/drawing/2014/main" id="{B2E487EA-487D-4604-9F8E-433FA05C0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6004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7195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7C4EF6-5B6F-4909-8875-7CEEBCEE1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Alternativa?</a:t>
            </a:r>
          </a:p>
        </p:txBody>
      </p:sp>
    </p:spTree>
    <p:extLst>
      <p:ext uri="{BB962C8B-B14F-4D97-AF65-F5344CB8AC3E}">
        <p14:creationId xmlns:p14="http://schemas.microsoft.com/office/powerpoint/2010/main" val="258088331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61FD11-30E0-49CB-967C-565CBCE20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8669"/>
            <a:ext cx="12192000" cy="31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044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28C648-A201-401E-8866-216DA7E1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B3524C-36EF-41E0-A5C1-6F9538A2C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Sem </a:t>
            </a:r>
            <a:r>
              <a:rPr lang="pt-BR" dirty="0">
                <a:latin typeface="Solomon Sans Bold" panose="02000000000000000000" pitchFamily="50" charset="0"/>
              </a:rPr>
              <a:t>repetição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Menos </a:t>
            </a:r>
            <a:r>
              <a:rPr lang="pt-BR" dirty="0">
                <a:latin typeface="Solomon Sans Bold" panose="02000000000000000000" pitchFamily="50" charset="0"/>
              </a:rPr>
              <a:t>branchs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pt-BR" dirty="0"/>
              <a:t>Simples para </a:t>
            </a:r>
            <a:r>
              <a:rPr lang="pt-BR" dirty="0">
                <a:latin typeface="Solomon Sans Bold" panose="02000000000000000000" pitchFamily="50" charset="0"/>
              </a:rPr>
              <a:t>testar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0256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48062-C47E-44B6-8D93-5D29D3E82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/</a:t>
            </a:r>
            <a:r>
              <a:rPr lang="pt-BR" dirty="0" err="1"/>
              <a:t>madeinstefano</a:t>
            </a:r>
            <a:endParaRPr lang="pt-BR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DF3ACFC-141F-4322-8A7E-36E067E1C3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5146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5167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7FA821-AED3-4C93-91E3-8805949B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indent="0"/>
            <a:br>
              <a:rPr lang="pt-BR" dirty="0"/>
            </a:br>
            <a:r>
              <a:rPr lang="pt-BR" dirty="0"/>
              <a:t>Mas coisas nem sempre são simples assim.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12518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712F41-5CEE-4368-A25A-7271DFAE9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8382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8005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3B01892-D620-4023-8EB9-EEE1D8384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Payload e modelo não tem as mesmas chaves.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812387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C13BCA-8571-4BE7-A2A1-FA1699132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3882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50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F3B0C3E-3E48-495E-9201-2B61A3607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 novo problema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D4291-5DCD-4192-91C2-2D51C5598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Além de todas as desvantagens de antes, temos ainda um </a:t>
            </a:r>
            <a:r>
              <a:rPr lang="pt-BR" dirty="0">
                <a:latin typeface="Solomon Sans Bold" panose="02000000000000000000" pitchFamily="50" charset="0"/>
              </a:rPr>
              <a:t>dicionário</a:t>
            </a:r>
            <a:r>
              <a:rPr lang="pt-BR" dirty="0"/>
              <a:t> envolvido no meio código.</a:t>
            </a:r>
          </a:p>
        </p:txBody>
      </p:sp>
    </p:spTree>
    <p:extLst>
      <p:ext uri="{BB962C8B-B14F-4D97-AF65-F5344CB8AC3E}">
        <p14:creationId xmlns:p14="http://schemas.microsoft.com/office/powerpoint/2010/main" val="27567087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F357F6-1A9A-4A1B-9CC9-5E8ECC949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Uma nova abordagem</a:t>
            </a:r>
          </a:p>
        </p:txBody>
      </p:sp>
    </p:spTree>
    <p:extLst>
      <p:ext uri="{BB962C8B-B14F-4D97-AF65-F5344CB8AC3E}">
        <p14:creationId xmlns:p14="http://schemas.microsoft.com/office/powerpoint/2010/main" val="1085691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D9F969-57C7-4116-96AD-BCA427888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3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170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234EBD9-11B6-4BE6-95FF-0F66D5CA0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00" y="1943100"/>
            <a:ext cx="29718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04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D2E5E2-2BED-4DB6-B397-906031D5B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7D4291-5DCD-4192-91C2-2D51C55983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dicionário fica </a:t>
            </a:r>
            <a:r>
              <a:rPr lang="pt-BR" dirty="0">
                <a:latin typeface="Solomon Sans Bold" panose="02000000000000000000" pitchFamily="50" charset="0"/>
              </a:rPr>
              <a:t>isolado</a:t>
            </a:r>
            <a:r>
              <a:rPr lang="pt-BR" dirty="0"/>
              <a:t>.</a:t>
            </a:r>
          </a:p>
          <a:p>
            <a:r>
              <a:rPr lang="pt-BR" dirty="0"/>
              <a:t>Código mais genérico com </a:t>
            </a:r>
            <a:r>
              <a:rPr lang="pt-BR" dirty="0">
                <a:latin typeface="Solomon Sans Bold" panose="02000000000000000000" pitchFamily="50" charset="0"/>
              </a:rPr>
              <a:t>duas </a:t>
            </a:r>
            <a:r>
              <a:rPr lang="pt-BR" dirty="0" err="1">
                <a:latin typeface="Solomon Sans Bold" panose="02000000000000000000" pitchFamily="50" charset="0"/>
              </a:rPr>
              <a:t>branches</a:t>
            </a:r>
            <a:r>
              <a:rPr lang="pt-BR" dirty="0"/>
              <a:t>.</a:t>
            </a:r>
          </a:p>
          <a:p>
            <a:r>
              <a:rPr lang="pt-BR" dirty="0"/>
              <a:t>Possível de testar o dicionário e motor </a:t>
            </a:r>
            <a:r>
              <a:rPr lang="pt-BR" dirty="0">
                <a:latin typeface="Solomon Sans Bold" panose="02000000000000000000" pitchFamily="50" charset="0"/>
              </a:rPr>
              <a:t>separadamente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479685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B59F4B0-6081-4D0A-9ED5-3046C063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Conceitos de meta programação utilizados</a:t>
            </a:r>
          </a:p>
        </p:txBody>
      </p:sp>
    </p:spTree>
    <p:extLst>
      <p:ext uri="{BB962C8B-B14F-4D97-AF65-F5344CB8AC3E}">
        <p14:creationId xmlns:p14="http://schemas.microsoft.com/office/powerpoint/2010/main" val="824928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4C283-A039-4D84-A169-73F3D9E0D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Metaprogramação?</a:t>
            </a:r>
          </a:p>
        </p:txBody>
      </p:sp>
    </p:spTree>
    <p:extLst>
      <p:ext uri="{BB962C8B-B14F-4D97-AF65-F5344CB8AC3E}">
        <p14:creationId xmlns:p14="http://schemas.microsoft.com/office/powerpoint/2010/main" val="329400221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8D2A6-342B-47A3-B7B7-9D587A73A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37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2331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E71BFFC-C6A4-4321-8A2C-4719A616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7372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2E8E8BF-D76A-4FEA-B172-0B5F9DF30F3D}"/>
              </a:ext>
            </a:extLst>
          </p:cNvPr>
          <p:cNvSpPr/>
          <p:nvPr/>
        </p:nvSpPr>
        <p:spPr>
          <a:xfrm>
            <a:off x="593387" y="2514599"/>
            <a:ext cx="11598613" cy="1510749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D77786-ED91-4247-ABD6-39EFECCAE50E}"/>
              </a:ext>
            </a:extLst>
          </p:cNvPr>
          <p:cNvSpPr/>
          <p:nvPr/>
        </p:nvSpPr>
        <p:spPr>
          <a:xfrm>
            <a:off x="593387" y="5029957"/>
            <a:ext cx="11598612" cy="1828043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70BC22F-9A0D-4FD9-B883-A8A0CF68A540}"/>
              </a:ext>
            </a:extLst>
          </p:cNvPr>
          <p:cNvSpPr/>
          <p:nvPr/>
        </p:nvSpPr>
        <p:spPr>
          <a:xfrm>
            <a:off x="447261" y="4025347"/>
            <a:ext cx="1902239" cy="521253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B1F68F5-DCA5-469A-9521-ABB2E40B266E}"/>
              </a:ext>
            </a:extLst>
          </p:cNvPr>
          <p:cNvSpPr/>
          <p:nvPr/>
        </p:nvSpPr>
        <p:spPr>
          <a:xfrm>
            <a:off x="8115300" y="4025347"/>
            <a:ext cx="4076700" cy="521253"/>
          </a:xfrm>
          <a:prstGeom prst="rect">
            <a:avLst/>
          </a:prstGeom>
          <a:solidFill>
            <a:srgbClr val="282C3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7CC250-554F-45D4-A308-DBECEA3B3A58}"/>
              </a:ext>
            </a:extLst>
          </p:cNvPr>
          <p:cNvSpPr txBox="1"/>
          <p:nvPr/>
        </p:nvSpPr>
        <p:spPr>
          <a:xfrm>
            <a:off x="7706859" y="4508706"/>
            <a:ext cx="1723549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Introspecção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665602-047D-4F2D-AC8E-E99B349DA478}"/>
              </a:ext>
            </a:extLst>
          </p:cNvPr>
          <p:cNvSpPr txBox="1"/>
          <p:nvPr/>
        </p:nvSpPr>
        <p:spPr>
          <a:xfrm>
            <a:off x="1487556" y="2237516"/>
            <a:ext cx="1338828" cy="40011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2000" dirty="0">
                <a:solidFill>
                  <a:srgbClr val="00B050"/>
                </a:solidFill>
                <a:latin typeface="Inconsolata" panose="00000509000000000000" pitchFamily="49" charset="0"/>
              </a:rPr>
              <a:t>Metadados</a:t>
            </a:r>
          </a:p>
        </p:txBody>
      </p:sp>
    </p:spTree>
    <p:extLst>
      <p:ext uri="{BB962C8B-B14F-4D97-AF65-F5344CB8AC3E}">
        <p14:creationId xmlns:p14="http://schemas.microsoft.com/office/powerpoint/2010/main" val="34590446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D9DFB8-1A94-4081-99D5-DB723779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Exemplo IV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382A7B3-5F0C-499A-8979-B87F89FB2C9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pt-BR" dirty="0"/>
              <a:t>Questão de Prova</a:t>
            </a:r>
          </a:p>
        </p:txBody>
      </p:sp>
    </p:spTree>
    <p:extLst>
      <p:ext uri="{BB962C8B-B14F-4D97-AF65-F5344CB8AC3E}">
        <p14:creationId xmlns:p14="http://schemas.microsoft.com/office/powerpoint/2010/main" val="10223101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0FB6BAC-ECEF-4267-BDFC-72CBDB267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Questão 23 (1 pt)</a:t>
            </a:r>
            <a:endParaRPr lang="pt-BR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FE1056-07B5-4F25-9B45-F39981082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pt-BR" dirty="0"/>
              <a:t>Afim de criar um site de poker online, um programador deve criar um algoritmo para representar um baralho cartas. Este deve:</a:t>
            </a:r>
          </a:p>
          <a:p>
            <a:pPr lvl="1"/>
            <a:r>
              <a:rPr lang="pt-BR" dirty="0"/>
              <a:t>1. Conter um conjunto com uma unidade de cada carta do baralho (52).</a:t>
            </a:r>
          </a:p>
          <a:p>
            <a:pPr lvl="1"/>
            <a:r>
              <a:rPr lang="pt-BR" dirty="0"/>
              <a:t>2. As cartas devem estar organizadas aleatoriamente.</a:t>
            </a:r>
          </a:p>
          <a:p>
            <a:pPr lvl="1"/>
            <a:r>
              <a:rPr lang="pt-BR" dirty="0"/>
              <a:t>3. Ter um método  “compra” para sacar a carta de cima.</a:t>
            </a:r>
          </a:p>
          <a:p>
            <a:pPr lvl="1"/>
            <a:r>
              <a:rPr lang="pt-BR" dirty="0"/>
              <a:t>4. Ter um método “embaralha” para recolocar todas as cartas no baralho e mudar sua ordem.</a:t>
            </a:r>
          </a:p>
          <a:p>
            <a:pPr lvl="1"/>
            <a:r>
              <a:rPr lang="pt-BR" dirty="0"/>
              <a:t>5. Permitir ser iterado como uma coleção.</a:t>
            </a:r>
          </a:p>
          <a:p>
            <a:pPr lvl="1"/>
            <a:r>
              <a:rPr lang="pt-BR" dirty="0"/>
              <a:t>6. Não deve expor métodos desnecessários.</a:t>
            </a:r>
          </a:p>
          <a:p>
            <a:pPr lvl="1"/>
            <a:r>
              <a:rPr lang="pt-BR" dirty="0"/>
              <a:t>7. Não deve permitir que a coleção de cartas seja alterada.</a:t>
            </a:r>
          </a:p>
          <a:p>
            <a:r>
              <a:rPr lang="pt-BR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211035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C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7C58C1-98F1-4FBF-8B93-2973F6895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743"/>
            <a:ext cx="12192000" cy="240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27412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75E1-ED84-4773-82E9-92A07027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Expectativa</a:t>
            </a:r>
          </a:p>
        </p:txBody>
      </p:sp>
    </p:spTree>
    <p:extLst>
      <p:ext uri="{BB962C8B-B14F-4D97-AF65-F5344CB8AC3E}">
        <p14:creationId xmlns:p14="http://schemas.microsoft.com/office/powerpoint/2010/main" val="16272019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ABD8D2E-5496-427C-AA98-06F3FAACA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09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243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75E1-ED84-4773-82E9-92A07027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Assim...</a:t>
            </a:r>
          </a:p>
        </p:txBody>
      </p:sp>
    </p:spTree>
    <p:extLst>
      <p:ext uri="{BB962C8B-B14F-4D97-AF65-F5344CB8AC3E}">
        <p14:creationId xmlns:p14="http://schemas.microsoft.com/office/powerpoint/2010/main" val="27344585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E75E1-ED84-4773-82E9-92A070275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Herdar de </a:t>
            </a:r>
            <a:r>
              <a:rPr lang="pt-BR" dirty="0" err="1"/>
              <a:t>Array</a:t>
            </a:r>
            <a:endParaRPr lang="pt-BR" dirty="0"/>
          </a:p>
        </p:txBody>
      </p:sp>
      <p:pic>
        <p:nvPicPr>
          <p:cNvPr id="4" name="Graphic 3" descr="Parent and Baby">
            <a:extLst>
              <a:ext uri="{FF2B5EF4-FFF2-40B4-BE49-F238E27FC236}">
                <a16:creationId xmlns:a16="http://schemas.microsoft.com/office/drawing/2014/main" id="{FCAE973A-BEC9-47FE-8346-BDCF3C8BD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0" y="238909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156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36BB212-BBD6-4626-A035-5AB43209B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2004"/>
            <a:ext cx="12192000" cy="62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14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3058</TotalTime>
  <Words>1588</Words>
  <Application>Microsoft Office PowerPoint</Application>
  <PresentationFormat>Widescreen</PresentationFormat>
  <Paragraphs>261</Paragraphs>
  <Slides>152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152</vt:i4>
      </vt:variant>
    </vt:vector>
  </HeadingPairs>
  <TitlesOfParts>
    <vt:vector size="165" baseType="lpstr">
      <vt:lpstr>Arial</vt:lpstr>
      <vt:lpstr>Calibri</vt:lpstr>
      <vt:lpstr>Calibri Light</vt:lpstr>
      <vt:lpstr>Comic Sans MS</vt:lpstr>
      <vt:lpstr>Cormorant Medium</vt:lpstr>
      <vt:lpstr>Inconsolata</vt:lpstr>
      <vt:lpstr>Kalam Light</vt:lpstr>
      <vt:lpstr>Solomon Sans Black</vt:lpstr>
      <vt:lpstr>Solomon Sans Bold</vt:lpstr>
      <vt:lpstr>Solomon Sans Book</vt:lpstr>
      <vt:lpstr>Solomon Sans Light</vt:lpstr>
      <vt:lpstr>Solomon Sans Normal</vt:lpstr>
      <vt:lpstr>Office Theme</vt:lpstr>
      <vt:lpstr>PowerPoint Presentation</vt:lpstr>
      <vt:lpstr>PowerPoint Presentation</vt:lpstr>
      <vt:lpstr>PowerPoint Presentation</vt:lpstr>
      <vt:lpstr>Programador e Designer?</vt:lpstr>
      <vt:lpstr>Stéfano Zanata</vt:lpstr>
      <vt:lpstr>PowerPoint Presentation</vt:lpstr>
      <vt:lpstr>szanata.com</vt:lpstr>
      <vt:lpstr>/madeinstefano</vt:lpstr>
      <vt:lpstr>Metaprogramação?</vt:lpstr>
      <vt:lpstr>Código que escreve código.</vt:lpstr>
      <vt:lpstr>PowerPoint Presentation</vt:lpstr>
      <vt:lpstr>PowerPoint Presentation</vt:lpstr>
      <vt:lpstr>Vamos ver na prática</vt:lpstr>
      <vt:lpstr>Exemplo I</vt:lpstr>
      <vt:lpstr>PowerPoint Presentation</vt:lpstr>
      <vt:lpstr>Qual o resultado esperado?</vt:lpstr>
      <vt:lpstr>Pode ser truthy</vt:lpstr>
      <vt:lpstr>Pode ser falsy</vt:lpstr>
      <vt:lpstr>Pode ser TypeError: Cannot read property 'bar' of undefined</vt:lpstr>
      <vt:lpstr>PowerPoint Presentation</vt:lpstr>
      <vt:lpstr>PowerPoint Presentation</vt:lpstr>
      <vt:lpstr>Problema</vt:lpstr>
      <vt:lpstr>Ok, mas se tivermos múltiplos níveis?</vt:lpstr>
      <vt:lpstr>PowerPoint Presentation</vt:lpstr>
      <vt:lpstr>PowerPoint Presentation</vt:lpstr>
      <vt:lpstr>Desvantagens</vt:lpstr>
      <vt:lpstr>No mundo feliz seria assim</vt:lpstr>
      <vt:lpstr>PowerPoint Presentation</vt:lpstr>
      <vt:lpstr>Mas pode ser quase isso</vt:lpstr>
      <vt:lpstr>PowerPoint Presentation</vt:lpstr>
      <vt:lpstr>PowerPoint Presentation</vt:lpstr>
      <vt:lpstr>Qual a mágica?</vt:lpstr>
      <vt:lpstr>Traps</vt:lpstr>
      <vt:lpstr>PowerPoint Presentation</vt:lpstr>
      <vt:lpstr>PowerPoint Presentation</vt:lpstr>
      <vt:lpstr>Não sério, funciona...</vt:lpstr>
      <vt:lpstr>PowerPoint Presentation</vt:lpstr>
      <vt:lpstr>Vantagens</vt:lpstr>
      <vt:lpstr>Trade-off: se perde um pouco de performance</vt:lpstr>
      <vt:lpstr>Conceitos de meta programação utilizados</vt:lpstr>
      <vt:lpstr>PowerPoint Presentation</vt:lpstr>
      <vt:lpstr>PowerPoint Presentation</vt:lpstr>
      <vt:lpstr>Exemplo II</vt:lpstr>
      <vt:lpstr>Problema</vt:lpstr>
      <vt:lpstr>PowerPoint Presentation</vt:lpstr>
      <vt:lpstr>Muitas branchs</vt:lpstr>
      <vt:lpstr>Problema</vt:lpstr>
      <vt:lpstr>Alternativa?</vt:lpstr>
      <vt:lpstr>PowerPoint Presentation</vt:lpstr>
      <vt:lpstr>Vantagens</vt:lpstr>
      <vt:lpstr>PowerPoint Presentation</vt:lpstr>
      <vt:lpstr>Problema</vt:lpstr>
      <vt:lpstr>PowerPoint Presentation</vt:lpstr>
      <vt:lpstr>PowerPoint Presentation</vt:lpstr>
      <vt:lpstr>PowerPoint Presentation</vt:lpstr>
      <vt:lpstr>Problemas</vt:lpstr>
      <vt:lpstr>PowerPoint Presentation</vt:lpstr>
      <vt:lpstr>Alternativa?</vt:lpstr>
      <vt:lpstr>Alternativa</vt:lpstr>
      <vt:lpstr>PowerPoint Presentation</vt:lpstr>
      <vt:lpstr>DSL</vt:lpstr>
      <vt:lpstr> Vantagens</vt:lpstr>
      <vt:lpstr>PowerPoint Presentation</vt:lpstr>
      <vt:lpstr>Apenas 2 branchs*</vt:lpstr>
      <vt:lpstr>Conceitos de meta programação utilizados</vt:lpstr>
      <vt:lpstr>PowerPoint Presentation</vt:lpstr>
      <vt:lpstr>PowerPoint Presentation</vt:lpstr>
      <vt:lpstr>Exemplo III</vt:lpstr>
      <vt:lpstr>Problema</vt:lpstr>
      <vt:lpstr>PowerPoint Presentation</vt:lpstr>
      <vt:lpstr>Expectativa</vt:lpstr>
      <vt:lpstr>PowerPoint Presentation</vt:lpstr>
      <vt:lpstr>Detalhes</vt:lpstr>
      <vt:lpstr>PowerPoint Presentation</vt:lpstr>
      <vt:lpstr>Problemas</vt:lpstr>
      <vt:lpstr>Mas o principal: DRY</vt:lpstr>
      <vt:lpstr>Alternativa?</vt:lpstr>
      <vt:lpstr>PowerPoint Presentation</vt:lpstr>
      <vt:lpstr>Vantagens</vt:lpstr>
      <vt:lpstr> Mas coisas nem sempre são simples assim. </vt:lpstr>
      <vt:lpstr>PowerPoint Presentation</vt:lpstr>
      <vt:lpstr>Payload e modelo não tem as mesmas chaves.</vt:lpstr>
      <vt:lpstr>PowerPoint Presentation</vt:lpstr>
      <vt:lpstr>Um novo problema</vt:lpstr>
      <vt:lpstr>Uma nova abordagem</vt:lpstr>
      <vt:lpstr>PowerPoint Presentation</vt:lpstr>
      <vt:lpstr>PowerPoint Presentation</vt:lpstr>
      <vt:lpstr>Vantagens</vt:lpstr>
      <vt:lpstr>Conceitos de meta programação utilizados</vt:lpstr>
      <vt:lpstr>PowerPoint Presentation</vt:lpstr>
      <vt:lpstr>PowerPoint Presentation</vt:lpstr>
      <vt:lpstr>Exemplo IV</vt:lpstr>
      <vt:lpstr>Questão 23 (1 pt)</vt:lpstr>
      <vt:lpstr>PowerPoint Presentation</vt:lpstr>
      <vt:lpstr>Expectativa</vt:lpstr>
      <vt:lpstr>PowerPoint Presentation</vt:lpstr>
      <vt:lpstr>Assim...</vt:lpstr>
      <vt:lpstr>Herdar de Array</vt:lpstr>
      <vt:lpstr>PowerPoint Presentation</vt:lpstr>
      <vt:lpstr>Porém...</vt:lpstr>
      <vt:lpstr>Questão 23 (1 pt)</vt:lpstr>
      <vt:lpstr>Questão 23 (1 pt)</vt:lpstr>
      <vt:lpstr>PowerPoint Presentation</vt:lpstr>
      <vt:lpstr>Então...</vt:lpstr>
      <vt:lpstr>Array Wrapper</vt:lpstr>
      <vt:lpstr>PowerPoint Presentation</vt:lpstr>
      <vt:lpstr>PowerPoint Presentation</vt:lpstr>
      <vt:lpstr>Contudo...</vt:lpstr>
      <vt:lpstr>Questão 23 (1 pt)</vt:lpstr>
      <vt:lpstr>Questão 23 (1 pt)</vt:lpstr>
      <vt:lpstr>PowerPoint Presentation</vt:lpstr>
      <vt:lpstr>Finalmente...</vt:lpstr>
      <vt:lpstr>Private Array Wrapper</vt:lpstr>
      <vt:lpstr>PowerPoint Presentation</vt:lpstr>
      <vt:lpstr>PowerPoint Presentation</vt:lpstr>
      <vt:lpstr>Outro jeito?</vt:lpstr>
      <vt:lpstr>PowerPoint Presentation</vt:lpstr>
      <vt:lpstr>PowerPoint Presentation</vt:lpstr>
      <vt:lpstr>Questão 23 (1 pt)</vt:lpstr>
      <vt:lpstr>Conceitos de meta programação utilizados</vt:lpstr>
      <vt:lpstr>PowerPoint Presentation</vt:lpstr>
      <vt:lpstr>PowerPoint Presentation</vt:lpstr>
      <vt:lpstr>PowerPoint Presentation</vt:lpstr>
      <vt:lpstr>PowerPoint Presentation</vt:lpstr>
      <vt:lpstr>Teoria</vt:lpstr>
      <vt:lpstr>Por que usar este recurso?</vt:lpstr>
      <vt:lpstr>PowerPoint Presentation</vt:lpstr>
      <vt:lpstr>Generalização</vt:lpstr>
      <vt:lpstr>Generalização</vt:lpstr>
      <vt:lpstr>Tipos</vt:lpstr>
      <vt:lpstr>Estática</vt:lpstr>
      <vt:lpstr>Dinâmica</vt:lpstr>
      <vt:lpstr>Conceitos</vt:lpstr>
      <vt:lpstr>Conceitos</vt:lpstr>
      <vt:lpstr>Ferramentas</vt:lpstr>
      <vt:lpstr>Symbols</vt:lpstr>
      <vt:lpstr>Symbols</vt:lpstr>
      <vt:lpstr>Symbols</vt:lpstr>
      <vt:lpstr>Symbols</vt:lpstr>
      <vt:lpstr>Reflect</vt:lpstr>
      <vt:lpstr>Reflect</vt:lpstr>
      <vt:lpstr>Reflect</vt:lpstr>
      <vt:lpstr>Reflect</vt:lpstr>
      <vt:lpstr>Proxy</vt:lpstr>
      <vt:lpstr>Proxy</vt:lpstr>
      <vt:lpstr>Proxy</vt:lpstr>
      <vt:lpstr>Object</vt:lpstr>
      <vt:lpstr>Object</vt:lpstr>
      <vt:lpstr>Object</vt:lpstr>
      <vt:lpstr>Object</vt:lpstr>
      <vt:lpstr>Obrigado!</vt:lpstr>
      <vt:lpstr>/madeinstefano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Stefano Stypulkowski</dc:creator>
  <cp:lastModifiedBy>Stefano Stypulkowski</cp:lastModifiedBy>
  <cp:revision>218</cp:revision>
  <dcterms:created xsi:type="dcterms:W3CDTF">2017-09-29T02:09:03Z</dcterms:created>
  <dcterms:modified xsi:type="dcterms:W3CDTF">2017-11-11T03:57:37Z</dcterms:modified>
</cp:coreProperties>
</file>